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1"/>
  </p:sldMasterIdLst>
  <p:notesMasterIdLst>
    <p:notesMasterId r:id="rId22"/>
  </p:notesMasterIdLst>
  <p:sldIdLst>
    <p:sldId id="256" r:id="rId2"/>
    <p:sldId id="290" r:id="rId3"/>
    <p:sldId id="294" r:id="rId4"/>
    <p:sldId id="258" r:id="rId5"/>
    <p:sldId id="301" r:id="rId6"/>
    <p:sldId id="295" r:id="rId7"/>
    <p:sldId id="283" r:id="rId8"/>
    <p:sldId id="291" r:id="rId9"/>
    <p:sldId id="292" r:id="rId10"/>
    <p:sldId id="293" r:id="rId11"/>
    <p:sldId id="265" r:id="rId12"/>
    <p:sldId id="267" r:id="rId13"/>
    <p:sldId id="299" r:id="rId14"/>
    <p:sldId id="298" r:id="rId15"/>
    <p:sldId id="302" r:id="rId16"/>
    <p:sldId id="285" r:id="rId17"/>
    <p:sldId id="284" r:id="rId18"/>
    <p:sldId id="296" r:id="rId19"/>
    <p:sldId id="297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63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AD1FA-F58A-412E-B554-BD31D2BF6548}" v="128" dt="2020-08-04T06:45:28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0" autoAdjust="0"/>
    <p:restoredTop sz="89064" autoAdjust="0"/>
  </p:normalViewPr>
  <p:slideViewPr>
    <p:cSldViewPr snapToGrid="0">
      <p:cViewPr varScale="1">
        <p:scale>
          <a:sx n="112" d="100"/>
          <a:sy n="112" d="100"/>
        </p:scale>
        <p:origin x="78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uang" userId="33216d2f-cfae-4209-8518-5fde626dab56" providerId="ADAL" clId="{2EFAD1FA-F58A-412E-B554-BD31D2BF6548}"/>
    <pc:docChg chg="undo custSel mod addSld delSld modSld sldOrd">
      <pc:chgData name="Henry Huang" userId="33216d2f-cfae-4209-8518-5fde626dab56" providerId="ADAL" clId="{2EFAD1FA-F58A-412E-B554-BD31D2BF6548}" dt="2020-08-04T06:45:28.042" v="870" actId="20577"/>
      <pc:docMkLst>
        <pc:docMk/>
      </pc:docMkLst>
      <pc:sldChg chg="modSp modNotesTx">
        <pc:chgData name="Henry Huang" userId="33216d2f-cfae-4209-8518-5fde626dab56" providerId="ADAL" clId="{2EFAD1FA-F58A-412E-B554-BD31D2BF6548}" dt="2020-08-04T05:36:47.924" v="653" actId="20577"/>
        <pc:sldMkLst>
          <pc:docMk/>
          <pc:sldMk cId="3476862719" sldId="258"/>
        </pc:sldMkLst>
        <pc:spChg chg="mod">
          <ac:chgData name="Henry Huang" userId="33216d2f-cfae-4209-8518-5fde626dab56" providerId="ADAL" clId="{2EFAD1FA-F58A-412E-B554-BD31D2BF6548}" dt="2020-08-04T03:49:58.597" v="62" actId="20577"/>
          <ac:spMkLst>
            <pc:docMk/>
            <pc:sldMk cId="3476862719" sldId="258"/>
            <ac:spMk id="2" creationId="{CE1BC552-B895-4103-82CF-B1AC9E3D9F85}"/>
          </ac:spMkLst>
        </pc:spChg>
      </pc:sldChg>
      <pc:sldChg chg="ord">
        <pc:chgData name="Henry Huang" userId="33216d2f-cfae-4209-8518-5fde626dab56" providerId="ADAL" clId="{2EFAD1FA-F58A-412E-B554-BD31D2BF6548}" dt="2020-08-04T04:59:55.694" v="360"/>
        <pc:sldMkLst>
          <pc:docMk/>
          <pc:sldMk cId="2712054088" sldId="265"/>
        </pc:sldMkLst>
      </pc:sldChg>
      <pc:sldChg chg="modSp ord">
        <pc:chgData name="Henry Huang" userId="33216d2f-cfae-4209-8518-5fde626dab56" providerId="ADAL" clId="{2EFAD1FA-F58A-412E-B554-BD31D2BF6548}" dt="2020-08-04T06:45:28.042" v="870" actId="20577"/>
        <pc:sldMkLst>
          <pc:docMk/>
          <pc:sldMk cId="870456112" sldId="267"/>
        </pc:sldMkLst>
        <pc:spChg chg="mod">
          <ac:chgData name="Henry Huang" userId="33216d2f-cfae-4209-8518-5fde626dab56" providerId="ADAL" clId="{2EFAD1FA-F58A-412E-B554-BD31D2BF6548}" dt="2020-08-04T06:45:28.042" v="870" actId="20577"/>
          <ac:spMkLst>
            <pc:docMk/>
            <pc:sldMk cId="870456112" sldId="267"/>
            <ac:spMk id="6" creationId="{404DA5BA-F7B4-4E6C-88F3-1868B7614664}"/>
          </ac:spMkLst>
        </pc:spChg>
      </pc:sldChg>
      <pc:sldChg chg="ord">
        <pc:chgData name="Henry Huang" userId="33216d2f-cfae-4209-8518-5fde626dab56" providerId="ADAL" clId="{2EFAD1FA-F58A-412E-B554-BD31D2BF6548}" dt="2020-08-04T05:31:41.051" v="640"/>
        <pc:sldMkLst>
          <pc:docMk/>
          <pc:sldMk cId="3725962247" sldId="295"/>
        </pc:sldMkLst>
      </pc:sldChg>
      <pc:sldChg chg="ord">
        <pc:chgData name="Henry Huang" userId="33216d2f-cfae-4209-8518-5fde626dab56" providerId="ADAL" clId="{2EFAD1FA-F58A-412E-B554-BD31D2BF6548}" dt="2020-08-04T05:54:04.327" v="676"/>
        <pc:sldMkLst>
          <pc:docMk/>
          <pc:sldMk cId="2542515443" sldId="296"/>
        </pc:sldMkLst>
      </pc:sldChg>
      <pc:sldChg chg="ord">
        <pc:chgData name="Henry Huang" userId="33216d2f-cfae-4209-8518-5fde626dab56" providerId="ADAL" clId="{2EFAD1FA-F58A-412E-B554-BD31D2BF6548}" dt="2020-08-04T06:17:29.468" v="678"/>
        <pc:sldMkLst>
          <pc:docMk/>
          <pc:sldMk cId="482091936" sldId="297"/>
        </pc:sldMkLst>
      </pc:sldChg>
      <pc:sldChg chg="addSp">
        <pc:chgData name="Henry Huang" userId="33216d2f-cfae-4209-8518-5fde626dab56" providerId="ADAL" clId="{2EFAD1FA-F58A-412E-B554-BD31D2BF6548}" dt="2020-08-04T03:54:26.813" v="332"/>
        <pc:sldMkLst>
          <pc:docMk/>
          <pc:sldMk cId="268508781" sldId="300"/>
        </pc:sldMkLst>
        <pc:picChg chg="add">
          <ac:chgData name="Henry Huang" userId="33216d2f-cfae-4209-8518-5fde626dab56" providerId="ADAL" clId="{2EFAD1FA-F58A-412E-B554-BD31D2BF6548}" dt="2020-08-04T03:54:26.813" v="332"/>
          <ac:picMkLst>
            <pc:docMk/>
            <pc:sldMk cId="268508781" sldId="300"/>
            <ac:picMk id="1026" creationId="{008360D1-211B-45AA-BB39-07E9359C5973}"/>
          </ac:picMkLst>
        </pc:picChg>
      </pc:sldChg>
      <pc:sldChg chg="addSp">
        <pc:chgData name="Henry Huang" userId="33216d2f-cfae-4209-8518-5fde626dab56" providerId="ADAL" clId="{2EFAD1FA-F58A-412E-B554-BD31D2BF6548}" dt="2020-08-04T04:49:32.239" v="336"/>
        <pc:sldMkLst>
          <pc:docMk/>
          <pc:sldMk cId="2321824354" sldId="300"/>
        </pc:sldMkLst>
        <pc:picChg chg="add">
          <ac:chgData name="Henry Huang" userId="33216d2f-cfae-4209-8518-5fde626dab56" providerId="ADAL" clId="{2EFAD1FA-F58A-412E-B554-BD31D2BF6548}" dt="2020-08-04T04:49:32.239" v="336"/>
          <ac:picMkLst>
            <pc:docMk/>
            <pc:sldMk cId="2321824354" sldId="300"/>
            <ac:picMk id="2050" creationId="{D7D20CAD-90D6-48A3-9D34-36C2FEF05A15}"/>
          </ac:picMkLst>
        </pc:picChg>
      </pc:sldChg>
      <pc:sldChg chg="addSp delSp modSp new add del mod ord setBg modAnim">
        <pc:chgData name="Henry Huang" userId="33216d2f-cfae-4209-8518-5fde626dab56" providerId="ADAL" clId="{2EFAD1FA-F58A-412E-B554-BD31D2BF6548}" dt="2020-08-04T05:37:57.275" v="655"/>
        <pc:sldMkLst>
          <pc:docMk/>
          <pc:sldMk cId="4076077120" sldId="300"/>
        </pc:sldMkLst>
        <pc:spChg chg="mo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2" creationId="{83739E64-FDA9-45CF-AD96-687B36808F83}"/>
          </ac:spMkLst>
        </pc:spChg>
        <pc:spChg chg="del">
          <ac:chgData name="Henry Huang" userId="33216d2f-cfae-4209-8518-5fde626dab56" providerId="ADAL" clId="{2EFAD1FA-F58A-412E-B554-BD31D2BF6548}" dt="2020-08-04T03:50:07.799" v="63" actId="478"/>
          <ac:spMkLst>
            <pc:docMk/>
            <pc:sldMk cId="4076077120" sldId="300"/>
            <ac:spMk id="3" creationId="{F2B00E03-6B79-4A5D-82A9-0763AB9C5C57}"/>
          </ac:spMkLst>
        </pc:spChg>
        <pc:spChg chg="mo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4" creationId="{1767240D-E530-41E0-A52E-EFC8A23D8E42}"/>
          </ac:spMkLst>
        </pc:spChg>
        <pc:spChg chg="mo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5" creationId="{21684D41-4141-41BE-8C6A-5049F5DB79BA}"/>
          </ac:spMkLst>
        </pc:spChg>
        <pc:spChg chg="add mod or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6" creationId="{6CA410C6-316A-464E-BF6E-DD5D0D3BEEF0}"/>
          </ac:spMkLst>
        </pc:spChg>
        <pc:spChg chg="ad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71" creationId="{AAA05C59-284A-43D9-AE28-6F5AA1F003A4}"/>
          </ac:spMkLst>
        </pc:spChg>
        <pc:spChg chg="ad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73" creationId="{120BB4C9-B781-4AEE-ACAB-8EE849F24F60}"/>
          </ac:spMkLst>
        </pc:spChg>
        <pc:spChg chg="add">
          <ac:chgData name="Henry Huang" userId="33216d2f-cfae-4209-8518-5fde626dab56" providerId="ADAL" clId="{2EFAD1FA-F58A-412E-B554-BD31D2BF6548}" dt="2020-08-04T04:50:53.578" v="347" actId="26606"/>
          <ac:spMkLst>
            <pc:docMk/>
            <pc:sldMk cId="4076077120" sldId="300"/>
            <ac:spMk id="75" creationId="{975647DA-FC1D-4189-8B97-4EF3C2C0BAA6}"/>
          </ac:spMkLst>
        </pc:spChg>
        <pc:picChg chg="add mod ord">
          <ac:chgData name="Henry Huang" userId="33216d2f-cfae-4209-8518-5fde626dab56" providerId="ADAL" clId="{2EFAD1FA-F58A-412E-B554-BD31D2BF6548}" dt="2020-08-04T04:50:53.578" v="347" actId="26606"/>
          <ac:picMkLst>
            <pc:docMk/>
            <pc:sldMk cId="4076077120" sldId="300"/>
            <ac:picMk id="7" creationId="{A71F62A0-0E58-4306-BCF0-BB8490ABFE42}"/>
          </ac:picMkLst>
        </pc:picChg>
        <pc:picChg chg="mod">
          <ac:chgData name="Henry Huang" userId="33216d2f-cfae-4209-8518-5fde626dab56" providerId="ADAL" clId="{2EFAD1FA-F58A-412E-B554-BD31D2BF6548}" dt="2020-08-04T04:50:53.578" v="347" actId="26606"/>
          <ac:picMkLst>
            <pc:docMk/>
            <pc:sldMk cId="4076077120" sldId="300"/>
            <ac:picMk id="1026" creationId="{008360D1-211B-45AA-BB39-07E9359C5973}"/>
          </ac:picMkLst>
        </pc:picChg>
        <pc:picChg chg="del mod">
          <ac:chgData name="Henry Huang" userId="33216d2f-cfae-4209-8518-5fde626dab56" providerId="ADAL" clId="{2EFAD1FA-F58A-412E-B554-BD31D2BF6548}" dt="2020-08-04T04:49:47.191" v="340" actId="478"/>
          <ac:picMkLst>
            <pc:docMk/>
            <pc:sldMk cId="4076077120" sldId="300"/>
            <ac:picMk id="2050" creationId="{D7D20CAD-90D6-48A3-9D34-36C2FEF05A15}"/>
          </ac:picMkLst>
        </pc:picChg>
      </pc:sldChg>
      <pc:sldChg chg="addSp">
        <pc:chgData name="Henry Huang" userId="33216d2f-cfae-4209-8518-5fde626dab56" providerId="ADAL" clId="{2EFAD1FA-F58A-412E-B554-BD31D2BF6548}" dt="2020-08-04T05:16:14.026" v="439"/>
        <pc:sldMkLst>
          <pc:docMk/>
          <pc:sldMk cId="1984045608" sldId="301"/>
        </pc:sldMkLst>
        <pc:picChg chg="add">
          <ac:chgData name="Henry Huang" userId="33216d2f-cfae-4209-8518-5fde626dab56" providerId="ADAL" clId="{2EFAD1FA-F58A-412E-B554-BD31D2BF6548}" dt="2020-08-04T05:16:14.026" v="439"/>
          <ac:picMkLst>
            <pc:docMk/>
            <pc:sldMk cId="1984045608" sldId="301"/>
            <ac:picMk id="3074" creationId="{33E993D2-8154-478F-9D43-F450EDD6C3C1}"/>
          </ac:picMkLst>
        </pc:picChg>
      </pc:sldChg>
      <pc:sldChg chg="addSp delSp modSp new add del mod modAnim">
        <pc:chgData name="Henry Huang" userId="33216d2f-cfae-4209-8518-5fde626dab56" providerId="ADAL" clId="{2EFAD1FA-F58A-412E-B554-BD31D2BF6548}" dt="2020-08-04T05:26:52.589" v="638"/>
        <pc:sldMkLst>
          <pc:docMk/>
          <pc:sldMk cId="3488135680" sldId="301"/>
        </pc:sldMkLst>
        <pc:spChg chg="mod">
          <ac:chgData name="Henry Huang" userId="33216d2f-cfae-4209-8518-5fde626dab56" providerId="ADAL" clId="{2EFAD1FA-F58A-412E-B554-BD31D2BF6548}" dt="2020-08-04T05:01:24.820" v="400" actId="20577"/>
          <ac:spMkLst>
            <pc:docMk/>
            <pc:sldMk cId="3488135680" sldId="301"/>
            <ac:spMk id="2" creationId="{221D7024-99F3-44EF-A91B-D815FAD94751}"/>
          </ac:spMkLst>
        </pc:spChg>
        <pc:spChg chg="del">
          <ac:chgData name="Henry Huang" userId="33216d2f-cfae-4209-8518-5fde626dab56" providerId="ADAL" clId="{2EFAD1FA-F58A-412E-B554-BD31D2BF6548}" dt="2020-08-04T05:01:33.869" v="401" actId="478"/>
          <ac:spMkLst>
            <pc:docMk/>
            <pc:sldMk cId="3488135680" sldId="301"/>
            <ac:spMk id="3" creationId="{691732E3-C705-4686-8A03-92E9625C419A}"/>
          </ac:spMkLst>
        </pc:spChg>
        <pc:spChg chg="add mod">
          <ac:chgData name="Henry Huang" userId="33216d2f-cfae-4209-8518-5fde626dab56" providerId="ADAL" clId="{2EFAD1FA-F58A-412E-B554-BD31D2BF6548}" dt="2020-08-04T05:19:36.231" v="502" actId="1076"/>
          <ac:spMkLst>
            <pc:docMk/>
            <pc:sldMk cId="3488135680" sldId="301"/>
            <ac:spMk id="8" creationId="{56F61A08-5858-4561-93B2-8A750C9C8E33}"/>
          </ac:spMkLst>
        </pc:spChg>
        <pc:spChg chg="add mod">
          <ac:chgData name="Henry Huang" userId="33216d2f-cfae-4209-8518-5fde626dab56" providerId="ADAL" clId="{2EFAD1FA-F58A-412E-B554-BD31D2BF6548}" dt="2020-08-04T05:19:42.261" v="503" actId="1076"/>
          <ac:spMkLst>
            <pc:docMk/>
            <pc:sldMk cId="3488135680" sldId="301"/>
            <ac:spMk id="10" creationId="{C4CAFF16-4A22-43CE-B131-166A7747393E}"/>
          </ac:spMkLst>
        </pc:spChg>
        <pc:spChg chg="add mod">
          <ac:chgData name="Henry Huang" userId="33216d2f-cfae-4209-8518-5fde626dab56" providerId="ADAL" clId="{2EFAD1FA-F58A-412E-B554-BD31D2BF6548}" dt="2020-08-04T05:23:31.626" v="589" actId="113"/>
          <ac:spMkLst>
            <pc:docMk/>
            <pc:sldMk cId="3488135680" sldId="301"/>
            <ac:spMk id="34" creationId="{CBAB9F2D-F8D9-42C2-9E25-8DFBAA1B7EF7}"/>
          </ac:spMkLst>
        </pc:spChg>
        <pc:spChg chg="add mod ord">
          <ac:chgData name="Henry Huang" userId="33216d2f-cfae-4209-8518-5fde626dab56" providerId="ADAL" clId="{2EFAD1FA-F58A-412E-B554-BD31D2BF6548}" dt="2020-08-04T05:23:13.409" v="587" actId="1582"/>
          <ac:spMkLst>
            <pc:docMk/>
            <pc:sldMk cId="3488135680" sldId="301"/>
            <ac:spMk id="35" creationId="{10A8B491-E3BF-4677-954D-D113F46BF8F8}"/>
          </ac:spMkLst>
        </pc:spChg>
        <pc:spChg chg="add mod">
          <ac:chgData name="Henry Huang" userId="33216d2f-cfae-4209-8518-5fde626dab56" providerId="ADAL" clId="{2EFAD1FA-F58A-412E-B554-BD31D2BF6548}" dt="2020-08-04T05:25:27.534" v="631" actId="113"/>
          <ac:spMkLst>
            <pc:docMk/>
            <pc:sldMk cId="3488135680" sldId="301"/>
            <ac:spMk id="40" creationId="{794ADF01-0BDA-40AE-9F6C-90A19D602F1E}"/>
          </ac:spMkLst>
        </pc:spChg>
        <pc:picChg chg="add mod">
          <ac:chgData name="Henry Huang" userId="33216d2f-cfae-4209-8518-5fde626dab56" providerId="ADAL" clId="{2EFAD1FA-F58A-412E-B554-BD31D2BF6548}" dt="2020-08-04T05:25:06.088" v="599" actId="14100"/>
          <ac:picMkLst>
            <pc:docMk/>
            <pc:sldMk cId="3488135680" sldId="301"/>
            <ac:picMk id="6" creationId="{E912C77B-6660-4B07-A3D0-59E69C6149CC}"/>
          </ac:picMkLst>
        </pc:picChg>
        <pc:picChg chg="add mod">
          <ac:chgData name="Henry Huang" userId="33216d2f-cfae-4209-8518-5fde626dab56" providerId="ADAL" clId="{2EFAD1FA-F58A-412E-B554-BD31D2BF6548}" dt="2020-08-04T05:11:42.315" v="409" actId="14100"/>
          <ac:picMkLst>
            <pc:docMk/>
            <pc:sldMk cId="3488135680" sldId="301"/>
            <ac:picMk id="7" creationId="{6FB454C5-25B7-4D12-83B4-3994CD2A0D56}"/>
          </ac:picMkLst>
        </pc:picChg>
        <pc:picChg chg="add mod">
          <ac:chgData name="Henry Huang" userId="33216d2f-cfae-4209-8518-5fde626dab56" providerId="ADAL" clId="{2EFAD1FA-F58A-412E-B554-BD31D2BF6548}" dt="2020-08-04T05:11:34.668" v="406" actId="1076"/>
          <ac:picMkLst>
            <pc:docMk/>
            <pc:sldMk cId="3488135680" sldId="301"/>
            <ac:picMk id="9" creationId="{11214796-C6B1-4FC2-8636-CDE82CFA092F}"/>
          </ac:picMkLst>
        </pc:picChg>
        <pc:picChg chg="add mod">
          <ac:chgData name="Henry Huang" userId="33216d2f-cfae-4209-8518-5fde626dab56" providerId="ADAL" clId="{2EFAD1FA-F58A-412E-B554-BD31D2BF6548}" dt="2020-08-04T05:19:47.786" v="506" actId="1035"/>
          <ac:picMkLst>
            <pc:docMk/>
            <pc:sldMk cId="3488135680" sldId="301"/>
            <ac:picMk id="11" creationId="{EB9C232B-0A23-4F00-8F1B-F8F131EA0A6A}"/>
          </ac:picMkLst>
        </pc:picChg>
        <pc:picChg chg="add mod">
          <ac:chgData name="Henry Huang" userId="33216d2f-cfae-4209-8518-5fde626dab56" providerId="ADAL" clId="{2EFAD1FA-F58A-412E-B554-BD31D2BF6548}" dt="2020-08-04T05:14:07.176" v="419" actId="1076"/>
          <ac:picMkLst>
            <pc:docMk/>
            <pc:sldMk cId="3488135680" sldId="301"/>
            <ac:picMk id="13" creationId="{BF0A1073-85CD-4BBA-BBC3-06D2EBB53C4E}"/>
          </ac:picMkLst>
        </pc:picChg>
        <pc:picChg chg="add del">
          <ac:chgData name="Henry Huang" userId="33216d2f-cfae-4209-8518-5fde626dab56" providerId="ADAL" clId="{2EFAD1FA-F58A-412E-B554-BD31D2BF6548}" dt="2020-08-04T05:14:40.146" v="425" actId="478"/>
          <ac:picMkLst>
            <pc:docMk/>
            <pc:sldMk cId="3488135680" sldId="301"/>
            <ac:picMk id="17" creationId="{BB9C5893-AB48-4BE9-BBC6-EEE269F45096}"/>
          </ac:picMkLst>
        </pc:picChg>
        <pc:picChg chg="add mod">
          <ac:chgData name="Henry Huang" userId="33216d2f-cfae-4209-8518-5fde626dab56" providerId="ADAL" clId="{2EFAD1FA-F58A-412E-B554-BD31D2BF6548}" dt="2020-08-04T05:19:47.786" v="506" actId="1035"/>
          <ac:picMkLst>
            <pc:docMk/>
            <pc:sldMk cId="3488135680" sldId="301"/>
            <ac:picMk id="26" creationId="{6F8A2C9C-47EA-4B4A-9AC9-68C627CD9936}"/>
          </ac:picMkLst>
        </pc:picChg>
        <pc:picChg chg="add mod">
          <ac:chgData name="Henry Huang" userId="33216d2f-cfae-4209-8518-5fde626dab56" providerId="ADAL" clId="{2EFAD1FA-F58A-412E-B554-BD31D2BF6548}" dt="2020-08-04T05:23:43.299" v="590" actId="207"/>
          <ac:picMkLst>
            <pc:docMk/>
            <pc:sldMk cId="3488135680" sldId="301"/>
            <ac:picMk id="33" creationId="{FD937C5F-7952-4B99-82D5-34C0B815B2FC}"/>
          </ac:picMkLst>
        </pc:picChg>
        <pc:picChg chg="mod">
          <ac:chgData name="Henry Huang" userId="33216d2f-cfae-4209-8518-5fde626dab56" providerId="ADAL" clId="{2EFAD1FA-F58A-412E-B554-BD31D2BF6548}" dt="2020-08-04T05:25:00.722" v="597" actId="14100"/>
          <ac:picMkLst>
            <pc:docMk/>
            <pc:sldMk cId="3488135680" sldId="301"/>
            <ac:picMk id="3074" creationId="{33E993D2-8154-478F-9D43-F450EDD6C3C1}"/>
          </ac:picMkLst>
        </pc:picChg>
        <pc:cxnChg chg="add mod">
          <ac:chgData name="Henry Huang" userId="33216d2f-cfae-4209-8518-5fde626dab56" providerId="ADAL" clId="{2EFAD1FA-F58A-412E-B554-BD31D2BF6548}" dt="2020-08-04T05:20:30.214" v="528" actId="14100"/>
          <ac:cxnSpMkLst>
            <pc:docMk/>
            <pc:sldMk cId="3488135680" sldId="301"/>
            <ac:cxnSpMk id="14" creationId="{B88EAB5B-92FA-460F-9409-EDF8DA3E54EB}"/>
          </ac:cxnSpMkLst>
        </pc:cxnChg>
        <pc:cxnChg chg="add mod">
          <ac:chgData name="Henry Huang" userId="33216d2f-cfae-4209-8518-5fde626dab56" providerId="ADAL" clId="{2EFAD1FA-F58A-412E-B554-BD31D2BF6548}" dt="2020-08-04T05:14:34.424" v="423" actId="1582"/>
          <ac:cxnSpMkLst>
            <pc:docMk/>
            <pc:sldMk cId="3488135680" sldId="301"/>
            <ac:cxnSpMk id="15" creationId="{79F00CB8-6785-49D5-87C9-6BA8B28C0AE8}"/>
          </ac:cxnSpMkLst>
        </pc:cxnChg>
        <pc:cxnChg chg="add mod">
          <ac:chgData name="Henry Huang" userId="33216d2f-cfae-4209-8518-5fde626dab56" providerId="ADAL" clId="{2EFAD1FA-F58A-412E-B554-BD31D2BF6548}" dt="2020-08-04T05:21:07.219" v="541" actId="14100"/>
          <ac:cxnSpMkLst>
            <pc:docMk/>
            <pc:sldMk cId="3488135680" sldId="301"/>
            <ac:cxnSpMk id="17" creationId="{5BD9C021-2F70-4EFB-A63F-D34889E50FA6}"/>
          </ac:cxnSpMkLst>
        </pc:cxnChg>
        <pc:cxnChg chg="add mod">
          <ac:chgData name="Henry Huang" userId="33216d2f-cfae-4209-8518-5fde626dab56" providerId="ADAL" clId="{2EFAD1FA-F58A-412E-B554-BD31D2BF6548}" dt="2020-08-04T05:14:48.193" v="427" actId="1076"/>
          <ac:cxnSpMkLst>
            <pc:docMk/>
            <pc:sldMk cId="3488135680" sldId="301"/>
            <ac:cxnSpMk id="19" creationId="{3078EAA3-FB50-4519-99D7-1CA80C336ECB}"/>
          </ac:cxnSpMkLst>
        </pc:cxnChg>
        <pc:cxnChg chg="add mod">
          <ac:chgData name="Henry Huang" userId="33216d2f-cfae-4209-8518-5fde626dab56" providerId="ADAL" clId="{2EFAD1FA-F58A-412E-B554-BD31D2BF6548}" dt="2020-08-04T05:15:00.622" v="431" actId="1076"/>
          <ac:cxnSpMkLst>
            <pc:docMk/>
            <pc:sldMk cId="3488135680" sldId="301"/>
            <ac:cxnSpMk id="21" creationId="{C5618F95-359C-40B3-A108-EA01E809B31C}"/>
          </ac:cxnSpMkLst>
        </pc:cxnChg>
        <pc:cxnChg chg="add mod">
          <ac:chgData name="Henry Huang" userId="33216d2f-cfae-4209-8518-5fde626dab56" providerId="ADAL" clId="{2EFAD1FA-F58A-412E-B554-BD31D2BF6548}" dt="2020-08-04T05:25:00.722" v="597" actId="14100"/>
          <ac:cxnSpMkLst>
            <pc:docMk/>
            <pc:sldMk cId="3488135680" sldId="301"/>
            <ac:cxnSpMk id="22" creationId="{F47B5D54-1DC5-4BA2-97EC-63EFE2B4CB7F}"/>
          </ac:cxnSpMkLst>
        </pc:cxnChg>
        <pc:cxnChg chg="add mod">
          <ac:chgData name="Henry Huang" userId="33216d2f-cfae-4209-8518-5fde626dab56" providerId="ADAL" clId="{2EFAD1FA-F58A-412E-B554-BD31D2BF6548}" dt="2020-08-04T05:15:07.931" v="433" actId="1076"/>
          <ac:cxnSpMkLst>
            <pc:docMk/>
            <pc:sldMk cId="3488135680" sldId="301"/>
            <ac:cxnSpMk id="24" creationId="{E459326F-3683-4CD2-A992-6AEE9B5B7EB8}"/>
          </ac:cxnSpMkLst>
        </pc:cxnChg>
        <pc:cxnChg chg="add mod">
          <ac:chgData name="Henry Huang" userId="33216d2f-cfae-4209-8518-5fde626dab56" providerId="ADAL" clId="{2EFAD1FA-F58A-412E-B554-BD31D2BF6548}" dt="2020-08-04T05:25:06.088" v="599" actId="14100"/>
          <ac:cxnSpMkLst>
            <pc:docMk/>
            <pc:sldMk cId="3488135680" sldId="301"/>
            <ac:cxnSpMk id="28" creationId="{ADE96768-D13E-43B9-AB72-3D23C32A5D16}"/>
          </ac:cxnSpMkLst>
        </pc:cxnChg>
        <pc:cxnChg chg="add mod">
          <ac:chgData name="Henry Huang" userId="33216d2f-cfae-4209-8518-5fde626dab56" providerId="ADAL" clId="{2EFAD1FA-F58A-412E-B554-BD31D2BF6548}" dt="2020-08-04T05:25:09.192" v="600" actId="14100"/>
          <ac:cxnSpMkLst>
            <pc:docMk/>
            <pc:sldMk cId="3488135680" sldId="301"/>
            <ac:cxnSpMk id="37" creationId="{6719C8C8-100D-49E1-8596-0449A88A0AE8}"/>
          </ac:cxnSpMkLst>
        </pc:cxnChg>
      </pc:sldChg>
      <pc:sldChg chg="addSp modSp new mod modTransition">
        <pc:chgData name="Henry Huang" userId="33216d2f-cfae-4209-8518-5fde626dab56" providerId="ADAL" clId="{2EFAD1FA-F58A-412E-B554-BD31D2BF6548}" dt="2020-08-04T06:40:17.665" v="847" actId="20577"/>
        <pc:sldMkLst>
          <pc:docMk/>
          <pc:sldMk cId="3478722280" sldId="302"/>
        </pc:sldMkLst>
        <pc:spChg chg="add mod">
          <ac:chgData name="Henry Huang" userId="33216d2f-cfae-4209-8518-5fde626dab56" providerId="ADAL" clId="{2EFAD1FA-F58A-412E-B554-BD31D2BF6548}" dt="2020-08-04T06:40:17.665" v="847" actId="20577"/>
          <ac:spMkLst>
            <pc:docMk/>
            <pc:sldMk cId="3478722280" sldId="302"/>
            <ac:spMk id="6" creationId="{AAB514AE-816C-4ED7-8745-3066E45E569B}"/>
          </ac:spMkLst>
        </pc:spChg>
        <pc:picChg chg="add mod">
          <ac:chgData name="Henry Huang" userId="33216d2f-cfae-4209-8518-5fde626dab56" providerId="ADAL" clId="{2EFAD1FA-F58A-412E-B554-BD31D2BF6548}" dt="2020-08-04T06:35:44.612" v="683" actId="1076"/>
          <ac:picMkLst>
            <pc:docMk/>
            <pc:sldMk cId="3478722280" sldId="302"/>
            <ac:picMk id="5" creationId="{091DC4D7-F190-4103-A80C-1F7D37FFA6DE}"/>
          </ac:picMkLst>
        </pc:picChg>
        <pc:picChg chg="add mod">
          <ac:chgData name="Henry Huang" userId="33216d2f-cfae-4209-8518-5fde626dab56" providerId="ADAL" clId="{2EFAD1FA-F58A-412E-B554-BD31D2BF6548}" dt="2020-08-04T06:36:50.693" v="782" actId="1076"/>
          <ac:picMkLst>
            <pc:docMk/>
            <pc:sldMk cId="3478722280" sldId="302"/>
            <ac:picMk id="8" creationId="{3F00C235-1C44-41AE-A2BA-16FFAE439A39}"/>
          </ac:picMkLst>
        </pc:picChg>
        <pc:picChg chg="add">
          <ac:chgData name="Henry Huang" userId="33216d2f-cfae-4209-8518-5fde626dab56" providerId="ADAL" clId="{2EFAD1FA-F58A-412E-B554-BD31D2BF6548}" dt="2020-08-04T06:36:55.599" v="783" actId="22"/>
          <ac:picMkLst>
            <pc:docMk/>
            <pc:sldMk cId="3478722280" sldId="302"/>
            <ac:picMk id="10" creationId="{C6E85267-C2DD-4177-909F-C164D1AA9935}"/>
          </ac:picMkLst>
        </pc:picChg>
        <pc:picChg chg="add mod">
          <ac:chgData name="Henry Huang" userId="33216d2f-cfae-4209-8518-5fde626dab56" providerId="ADAL" clId="{2EFAD1FA-F58A-412E-B554-BD31D2BF6548}" dt="2020-08-04T06:37:30.757" v="786" actId="1076"/>
          <ac:picMkLst>
            <pc:docMk/>
            <pc:sldMk cId="3478722280" sldId="302"/>
            <ac:picMk id="12" creationId="{DBDD2405-9898-4903-AD24-6B203BBFBC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BD7EA-CAE7-4C2A-BB24-4787CEEAEFAB}" type="doc">
      <dgm:prSet loTypeId="urn:microsoft.com/office/officeart/2005/8/layout/vList4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7CEF8A8-50B5-4D0F-9D4E-F78E8BF18CA6}">
      <dgm:prSet phldrT="[Text]"/>
      <dgm:spPr/>
      <dgm:t>
        <a:bodyPr/>
        <a:lstStyle/>
        <a:p>
          <a:r>
            <a:rPr lang="en-US" altLang="zh-CN" dirty="0"/>
            <a:t>Flexible Parking Spaces</a:t>
          </a:r>
          <a:endParaRPr lang="en-US" dirty="0"/>
        </a:p>
      </dgm:t>
    </dgm:pt>
    <dgm:pt modelId="{0C617501-6566-40F3-B6AC-DCA759DA7A3A}" type="parTrans" cxnId="{CCAFC5DC-155F-4FF4-A072-955D1E451539}">
      <dgm:prSet/>
      <dgm:spPr/>
      <dgm:t>
        <a:bodyPr/>
        <a:lstStyle/>
        <a:p>
          <a:endParaRPr lang="en-US"/>
        </a:p>
      </dgm:t>
    </dgm:pt>
    <dgm:pt modelId="{CBCB9A5F-B78B-40F3-859C-FFB796A84AEB}" type="sibTrans" cxnId="{CCAFC5DC-155F-4FF4-A072-955D1E451539}">
      <dgm:prSet/>
      <dgm:spPr/>
      <dgm:t>
        <a:bodyPr/>
        <a:lstStyle/>
        <a:p>
          <a:endParaRPr lang="en-US"/>
        </a:p>
      </dgm:t>
    </dgm:pt>
    <dgm:pt modelId="{B2B3DD6C-768C-4277-B446-0EA4A9A69970}">
      <dgm:prSet phldrT="[Text]"/>
      <dgm:spPr/>
      <dgm:t>
        <a:bodyPr/>
        <a:lstStyle/>
        <a:p>
          <a:r>
            <a:rPr lang="en-US" dirty="0" err="1"/>
            <a:t>IntelliPA</a:t>
          </a:r>
          <a:r>
            <a:rPr lang="en-US" dirty="0"/>
            <a:t>, Parking Bay Managing Platform</a:t>
          </a:r>
        </a:p>
      </dgm:t>
    </dgm:pt>
    <dgm:pt modelId="{7312707F-81B4-4A23-A099-0043D92D4D3B}" type="parTrans" cxnId="{BFA0CFE4-72AB-4683-9E67-AD174E9C040C}">
      <dgm:prSet/>
      <dgm:spPr/>
      <dgm:t>
        <a:bodyPr/>
        <a:lstStyle/>
        <a:p>
          <a:endParaRPr lang="en-US"/>
        </a:p>
      </dgm:t>
    </dgm:pt>
    <dgm:pt modelId="{0D3DDB5E-2AF8-4575-9664-7119EFD452FB}" type="sibTrans" cxnId="{BFA0CFE4-72AB-4683-9E67-AD174E9C040C}">
      <dgm:prSet/>
      <dgm:spPr/>
      <dgm:t>
        <a:bodyPr/>
        <a:lstStyle/>
        <a:p>
          <a:endParaRPr lang="en-US"/>
        </a:p>
      </dgm:t>
    </dgm:pt>
    <dgm:pt modelId="{6B1744E8-5DBA-4BA3-8CF5-373BCCB06A3D}">
      <dgm:prSet phldrT="[Text]"/>
      <dgm:spPr/>
      <dgm:t>
        <a:bodyPr/>
        <a:lstStyle/>
        <a:p>
          <a:r>
            <a:rPr lang="en-US" dirty="0"/>
            <a:t>Shared Car Park and more</a:t>
          </a:r>
        </a:p>
      </dgm:t>
    </dgm:pt>
    <dgm:pt modelId="{94932CC7-4E14-4193-9255-4EBABD1B8CE9}" type="parTrans" cxnId="{725A2178-D58C-41C9-BCB1-D821043893B0}">
      <dgm:prSet/>
      <dgm:spPr/>
      <dgm:t>
        <a:bodyPr/>
        <a:lstStyle/>
        <a:p>
          <a:endParaRPr lang="en-US"/>
        </a:p>
      </dgm:t>
    </dgm:pt>
    <dgm:pt modelId="{6AC62690-18E7-4CE3-AE3B-9922A58182F2}" type="sibTrans" cxnId="{725A2178-D58C-41C9-BCB1-D821043893B0}">
      <dgm:prSet/>
      <dgm:spPr/>
      <dgm:t>
        <a:bodyPr/>
        <a:lstStyle/>
        <a:p>
          <a:endParaRPr lang="en-US"/>
        </a:p>
      </dgm:t>
    </dgm:pt>
    <dgm:pt modelId="{F1E842C4-9675-4161-B69D-37F887056053}" type="pres">
      <dgm:prSet presAssocID="{E1ABD7EA-CAE7-4C2A-BB24-4787CEEAEFAB}" presName="linear" presStyleCnt="0">
        <dgm:presLayoutVars>
          <dgm:dir/>
          <dgm:resizeHandles val="exact"/>
        </dgm:presLayoutVars>
      </dgm:prSet>
      <dgm:spPr/>
    </dgm:pt>
    <dgm:pt modelId="{984B5EB8-3FA5-4BCA-B421-B54A4E3E57FA}" type="pres">
      <dgm:prSet presAssocID="{77CEF8A8-50B5-4D0F-9D4E-F78E8BF18CA6}" presName="comp" presStyleCnt="0"/>
      <dgm:spPr/>
    </dgm:pt>
    <dgm:pt modelId="{8C40E8A6-0AF9-4594-A29C-B6895D13516B}" type="pres">
      <dgm:prSet presAssocID="{77CEF8A8-50B5-4D0F-9D4E-F78E8BF18CA6}" presName="box" presStyleLbl="node1" presStyleIdx="0" presStyleCnt="3"/>
      <dgm:spPr/>
    </dgm:pt>
    <dgm:pt modelId="{084A0688-4DDA-4EB5-927A-4D57F991E888}" type="pres">
      <dgm:prSet presAssocID="{77CEF8A8-50B5-4D0F-9D4E-F78E8BF18CA6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9000" b="-29000"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D8A5DDB-27EC-4303-BCCF-2BEB872AC65D}" type="pres">
      <dgm:prSet presAssocID="{77CEF8A8-50B5-4D0F-9D4E-F78E8BF18CA6}" presName="text" presStyleLbl="node1" presStyleIdx="0" presStyleCnt="3">
        <dgm:presLayoutVars>
          <dgm:bulletEnabled val="1"/>
        </dgm:presLayoutVars>
      </dgm:prSet>
      <dgm:spPr/>
    </dgm:pt>
    <dgm:pt modelId="{F2803AC4-CD94-4A60-BA0D-48CDA891D562}" type="pres">
      <dgm:prSet presAssocID="{CBCB9A5F-B78B-40F3-859C-FFB796A84AEB}" presName="spacer" presStyleCnt="0"/>
      <dgm:spPr/>
    </dgm:pt>
    <dgm:pt modelId="{ABABCF10-ECE0-47B9-A0DD-7E236964A0D2}" type="pres">
      <dgm:prSet presAssocID="{B2B3DD6C-768C-4277-B446-0EA4A9A69970}" presName="comp" presStyleCnt="0"/>
      <dgm:spPr/>
    </dgm:pt>
    <dgm:pt modelId="{9C0D5204-B624-4D80-8A03-270081D0E930}" type="pres">
      <dgm:prSet presAssocID="{B2B3DD6C-768C-4277-B446-0EA4A9A69970}" presName="box" presStyleLbl="node1" presStyleIdx="1" presStyleCnt="3"/>
      <dgm:spPr/>
    </dgm:pt>
    <dgm:pt modelId="{1BB0EA93-30D2-4EE3-89B2-F3B438179D8F}" type="pres">
      <dgm:prSet presAssocID="{B2B3DD6C-768C-4277-B446-0EA4A9A69970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8824E400-2E10-4C74-9AD9-BEEE77FE335C}" type="pres">
      <dgm:prSet presAssocID="{B2B3DD6C-768C-4277-B446-0EA4A9A69970}" presName="text" presStyleLbl="node1" presStyleIdx="1" presStyleCnt="3">
        <dgm:presLayoutVars>
          <dgm:bulletEnabled val="1"/>
        </dgm:presLayoutVars>
      </dgm:prSet>
      <dgm:spPr/>
    </dgm:pt>
    <dgm:pt modelId="{AC9DCC29-2DB2-45DC-9B2C-2D77EEE4FA1C}" type="pres">
      <dgm:prSet presAssocID="{0D3DDB5E-2AF8-4575-9664-7119EFD452FB}" presName="spacer" presStyleCnt="0"/>
      <dgm:spPr/>
    </dgm:pt>
    <dgm:pt modelId="{35A451F5-5C7A-4EF8-AEC1-1C6AFB0BC55A}" type="pres">
      <dgm:prSet presAssocID="{6B1744E8-5DBA-4BA3-8CF5-373BCCB06A3D}" presName="comp" presStyleCnt="0"/>
      <dgm:spPr/>
    </dgm:pt>
    <dgm:pt modelId="{5353A4E8-D5D7-46BE-B189-47D85038E5B4}" type="pres">
      <dgm:prSet presAssocID="{6B1744E8-5DBA-4BA3-8CF5-373BCCB06A3D}" presName="box" presStyleLbl="node1" presStyleIdx="2" presStyleCnt="3"/>
      <dgm:spPr/>
    </dgm:pt>
    <dgm:pt modelId="{B11903B4-5FDB-4B4D-A00A-7AD4B0480B55}" type="pres">
      <dgm:prSet presAssocID="{6B1744E8-5DBA-4BA3-8CF5-373BCCB06A3D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29000" b="-29000"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FA0EB29-9452-4493-97A6-6EF5FAD00049}" type="pres">
      <dgm:prSet presAssocID="{6B1744E8-5DBA-4BA3-8CF5-373BCCB06A3D}" presName="text" presStyleLbl="node1" presStyleIdx="2" presStyleCnt="3">
        <dgm:presLayoutVars>
          <dgm:bulletEnabled val="1"/>
        </dgm:presLayoutVars>
      </dgm:prSet>
      <dgm:spPr/>
    </dgm:pt>
  </dgm:ptLst>
  <dgm:cxnLst>
    <dgm:cxn modelId="{C554D20D-168B-40C6-B127-9B949B7DEBFF}" type="presOf" srcId="{B2B3DD6C-768C-4277-B446-0EA4A9A69970}" destId="{8824E400-2E10-4C74-9AD9-BEEE77FE335C}" srcOrd="1" destOrd="0" presId="urn:microsoft.com/office/officeart/2005/8/layout/vList4"/>
    <dgm:cxn modelId="{B6A82148-420D-4F38-BC4A-E4E7CD631614}" type="presOf" srcId="{6B1744E8-5DBA-4BA3-8CF5-373BCCB06A3D}" destId="{5353A4E8-D5D7-46BE-B189-47D85038E5B4}" srcOrd="0" destOrd="0" presId="urn:microsoft.com/office/officeart/2005/8/layout/vList4"/>
    <dgm:cxn modelId="{725A2178-D58C-41C9-BCB1-D821043893B0}" srcId="{E1ABD7EA-CAE7-4C2A-BB24-4787CEEAEFAB}" destId="{6B1744E8-5DBA-4BA3-8CF5-373BCCB06A3D}" srcOrd="2" destOrd="0" parTransId="{94932CC7-4E14-4193-9255-4EBABD1B8CE9}" sibTransId="{6AC62690-18E7-4CE3-AE3B-9922A58182F2}"/>
    <dgm:cxn modelId="{6CAA5083-890D-4912-B495-66B375B580D2}" type="presOf" srcId="{B2B3DD6C-768C-4277-B446-0EA4A9A69970}" destId="{9C0D5204-B624-4D80-8A03-270081D0E930}" srcOrd="0" destOrd="0" presId="urn:microsoft.com/office/officeart/2005/8/layout/vList4"/>
    <dgm:cxn modelId="{9EC6BAB8-5513-46CE-985D-6A5D7002FDD2}" type="presOf" srcId="{77CEF8A8-50B5-4D0F-9D4E-F78E8BF18CA6}" destId="{FD8A5DDB-27EC-4303-BCCF-2BEB872AC65D}" srcOrd="1" destOrd="0" presId="urn:microsoft.com/office/officeart/2005/8/layout/vList4"/>
    <dgm:cxn modelId="{034779C2-0719-4368-A6D9-445836D9E059}" type="presOf" srcId="{77CEF8A8-50B5-4D0F-9D4E-F78E8BF18CA6}" destId="{8C40E8A6-0AF9-4594-A29C-B6895D13516B}" srcOrd="0" destOrd="0" presId="urn:microsoft.com/office/officeart/2005/8/layout/vList4"/>
    <dgm:cxn modelId="{CCAFC5DC-155F-4FF4-A072-955D1E451539}" srcId="{E1ABD7EA-CAE7-4C2A-BB24-4787CEEAEFAB}" destId="{77CEF8A8-50B5-4D0F-9D4E-F78E8BF18CA6}" srcOrd="0" destOrd="0" parTransId="{0C617501-6566-40F3-B6AC-DCA759DA7A3A}" sibTransId="{CBCB9A5F-B78B-40F3-859C-FFB796A84AEB}"/>
    <dgm:cxn modelId="{95B8EEE2-50C2-4100-8C2F-14001410647A}" type="presOf" srcId="{E1ABD7EA-CAE7-4C2A-BB24-4787CEEAEFAB}" destId="{F1E842C4-9675-4161-B69D-37F887056053}" srcOrd="0" destOrd="0" presId="urn:microsoft.com/office/officeart/2005/8/layout/vList4"/>
    <dgm:cxn modelId="{BFA0CFE4-72AB-4683-9E67-AD174E9C040C}" srcId="{E1ABD7EA-CAE7-4C2A-BB24-4787CEEAEFAB}" destId="{B2B3DD6C-768C-4277-B446-0EA4A9A69970}" srcOrd="1" destOrd="0" parTransId="{7312707F-81B4-4A23-A099-0043D92D4D3B}" sibTransId="{0D3DDB5E-2AF8-4575-9664-7119EFD452FB}"/>
    <dgm:cxn modelId="{75E1CEEA-AE94-4618-A26E-2AE38B706599}" type="presOf" srcId="{6B1744E8-5DBA-4BA3-8CF5-373BCCB06A3D}" destId="{DFA0EB29-9452-4493-97A6-6EF5FAD00049}" srcOrd="1" destOrd="0" presId="urn:microsoft.com/office/officeart/2005/8/layout/vList4"/>
    <dgm:cxn modelId="{04CC9F1F-91D9-4AD4-8162-7E15E98DEF36}" type="presParOf" srcId="{F1E842C4-9675-4161-B69D-37F887056053}" destId="{984B5EB8-3FA5-4BCA-B421-B54A4E3E57FA}" srcOrd="0" destOrd="0" presId="urn:microsoft.com/office/officeart/2005/8/layout/vList4"/>
    <dgm:cxn modelId="{A0F50E7D-A267-40F2-AE34-3BB0AD45E52E}" type="presParOf" srcId="{984B5EB8-3FA5-4BCA-B421-B54A4E3E57FA}" destId="{8C40E8A6-0AF9-4594-A29C-B6895D13516B}" srcOrd="0" destOrd="0" presId="urn:microsoft.com/office/officeart/2005/8/layout/vList4"/>
    <dgm:cxn modelId="{516B3AEE-5416-4F3D-9B7A-B5BE45813359}" type="presParOf" srcId="{984B5EB8-3FA5-4BCA-B421-B54A4E3E57FA}" destId="{084A0688-4DDA-4EB5-927A-4D57F991E888}" srcOrd="1" destOrd="0" presId="urn:microsoft.com/office/officeart/2005/8/layout/vList4"/>
    <dgm:cxn modelId="{1E2CF1C8-A975-4FD6-B0CE-60740D41A78C}" type="presParOf" srcId="{984B5EB8-3FA5-4BCA-B421-B54A4E3E57FA}" destId="{FD8A5DDB-27EC-4303-BCCF-2BEB872AC65D}" srcOrd="2" destOrd="0" presId="urn:microsoft.com/office/officeart/2005/8/layout/vList4"/>
    <dgm:cxn modelId="{9BD811B5-EBD9-4306-889E-DDD28DDC5539}" type="presParOf" srcId="{F1E842C4-9675-4161-B69D-37F887056053}" destId="{F2803AC4-CD94-4A60-BA0D-48CDA891D562}" srcOrd="1" destOrd="0" presId="urn:microsoft.com/office/officeart/2005/8/layout/vList4"/>
    <dgm:cxn modelId="{068025FC-1148-4BF7-A7B1-F610F6D4D771}" type="presParOf" srcId="{F1E842C4-9675-4161-B69D-37F887056053}" destId="{ABABCF10-ECE0-47B9-A0DD-7E236964A0D2}" srcOrd="2" destOrd="0" presId="urn:microsoft.com/office/officeart/2005/8/layout/vList4"/>
    <dgm:cxn modelId="{2B30D79A-E64D-4CC9-BF9A-9111F021BB67}" type="presParOf" srcId="{ABABCF10-ECE0-47B9-A0DD-7E236964A0D2}" destId="{9C0D5204-B624-4D80-8A03-270081D0E930}" srcOrd="0" destOrd="0" presId="urn:microsoft.com/office/officeart/2005/8/layout/vList4"/>
    <dgm:cxn modelId="{7CAB85FB-B634-43AF-AF3D-61985A88A8A7}" type="presParOf" srcId="{ABABCF10-ECE0-47B9-A0DD-7E236964A0D2}" destId="{1BB0EA93-30D2-4EE3-89B2-F3B438179D8F}" srcOrd="1" destOrd="0" presId="urn:microsoft.com/office/officeart/2005/8/layout/vList4"/>
    <dgm:cxn modelId="{6D86F376-550C-4861-8C6E-A29CB93577C6}" type="presParOf" srcId="{ABABCF10-ECE0-47B9-A0DD-7E236964A0D2}" destId="{8824E400-2E10-4C74-9AD9-BEEE77FE335C}" srcOrd="2" destOrd="0" presId="urn:microsoft.com/office/officeart/2005/8/layout/vList4"/>
    <dgm:cxn modelId="{C3F57B0C-A9A5-4F76-B577-CEC51DC0AA3A}" type="presParOf" srcId="{F1E842C4-9675-4161-B69D-37F887056053}" destId="{AC9DCC29-2DB2-45DC-9B2C-2D77EEE4FA1C}" srcOrd="3" destOrd="0" presId="urn:microsoft.com/office/officeart/2005/8/layout/vList4"/>
    <dgm:cxn modelId="{13D88180-08BF-4F0F-B746-5F3B01F52EBB}" type="presParOf" srcId="{F1E842C4-9675-4161-B69D-37F887056053}" destId="{35A451F5-5C7A-4EF8-AEC1-1C6AFB0BC55A}" srcOrd="4" destOrd="0" presId="urn:microsoft.com/office/officeart/2005/8/layout/vList4"/>
    <dgm:cxn modelId="{FE7CD672-8049-47E0-BA24-2C2F4AA10C10}" type="presParOf" srcId="{35A451F5-5C7A-4EF8-AEC1-1C6AFB0BC55A}" destId="{5353A4E8-D5D7-46BE-B189-47D85038E5B4}" srcOrd="0" destOrd="0" presId="urn:microsoft.com/office/officeart/2005/8/layout/vList4"/>
    <dgm:cxn modelId="{A3050087-03BF-4172-AF6C-60B414B8F258}" type="presParOf" srcId="{35A451F5-5C7A-4EF8-AEC1-1C6AFB0BC55A}" destId="{B11903B4-5FDB-4B4D-A00A-7AD4B0480B55}" srcOrd="1" destOrd="0" presId="urn:microsoft.com/office/officeart/2005/8/layout/vList4"/>
    <dgm:cxn modelId="{C07C54C1-8466-4FCA-8941-820BCE7F8555}" type="presParOf" srcId="{35A451F5-5C7A-4EF8-AEC1-1C6AFB0BC55A}" destId="{DFA0EB29-9452-4493-97A6-6EF5FAD000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0E8A6-0AF9-4594-A29C-B6895D13516B}">
      <dsp:nvSpPr>
        <dsp:cNvPr id="0" name=""/>
        <dsp:cNvSpPr/>
      </dsp:nvSpPr>
      <dsp:spPr>
        <a:xfrm>
          <a:off x="0" y="0"/>
          <a:ext cx="7331685" cy="1164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Flexible Parking Spaces</a:t>
          </a:r>
          <a:endParaRPr lang="en-US" sz="3200" kern="1200" dirty="0"/>
        </a:p>
      </dsp:txBody>
      <dsp:txXfrm>
        <a:off x="1582753" y="0"/>
        <a:ext cx="5748931" cy="1164166"/>
      </dsp:txXfrm>
    </dsp:sp>
    <dsp:sp modelId="{084A0688-4DDA-4EB5-927A-4D57F991E888}">
      <dsp:nvSpPr>
        <dsp:cNvPr id="0" name=""/>
        <dsp:cNvSpPr/>
      </dsp:nvSpPr>
      <dsp:spPr>
        <a:xfrm>
          <a:off x="116416" y="116416"/>
          <a:ext cx="1466337" cy="931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C0D5204-B624-4D80-8A03-270081D0E930}">
      <dsp:nvSpPr>
        <dsp:cNvPr id="0" name=""/>
        <dsp:cNvSpPr/>
      </dsp:nvSpPr>
      <dsp:spPr>
        <a:xfrm>
          <a:off x="0" y="1280583"/>
          <a:ext cx="7331685" cy="1164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IntelliPA</a:t>
          </a:r>
          <a:r>
            <a:rPr lang="en-US" sz="3200" kern="1200" dirty="0"/>
            <a:t>, Parking Bay Managing Platform</a:t>
          </a:r>
        </a:p>
      </dsp:txBody>
      <dsp:txXfrm>
        <a:off x="1582753" y="1280583"/>
        <a:ext cx="5748931" cy="1164166"/>
      </dsp:txXfrm>
    </dsp:sp>
    <dsp:sp modelId="{1BB0EA93-30D2-4EE3-89B2-F3B438179D8F}">
      <dsp:nvSpPr>
        <dsp:cNvPr id="0" name=""/>
        <dsp:cNvSpPr/>
      </dsp:nvSpPr>
      <dsp:spPr>
        <a:xfrm>
          <a:off x="116416" y="1397000"/>
          <a:ext cx="1466337" cy="931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353A4E8-D5D7-46BE-B189-47D85038E5B4}">
      <dsp:nvSpPr>
        <dsp:cNvPr id="0" name=""/>
        <dsp:cNvSpPr/>
      </dsp:nvSpPr>
      <dsp:spPr>
        <a:xfrm>
          <a:off x="0" y="2561167"/>
          <a:ext cx="7331685" cy="1164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Shared Car Park and more</a:t>
          </a:r>
        </a:p>
      </dsp:txBody>
      <dsp:txXfrm>
        <a:off x="1582753" y="2561167"/>
        <a:ext cx="5748931" cy="1164166"/>
      </dsp:txXfrm>
    </dsp:sp>
    <dsp:sp modelId="{B11903B4-5FDB-4B4D-A00A-7AD4B0480B55}">
      <dsp:nvSpPr>
        <dsp:cNvPr id="0" name=""/>
        <dsp:cNvSpPr/>
      </dsp:nvSpPr>
      <dsp:spPr>
        <a:xfrm>
          <a:off x="116416" y="2677583"/>
          <a:ext cx="1466337" cy="931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6654-3317-4944-9077-D793A90D8F4F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88583-98C9-4EC0-871A-80F24B83A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2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早晚离开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8583-98C9-4EC0-871A-80F24B83A0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0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8583-98C9-4EC0-871A-80F24B83A0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1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8583-98C9-4EC0-871A-80F24B83A0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1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We developed a Back-End system for admin to see the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real-time updated parking information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including remaining spaces, formal parking spaces left, flexible parking space left, remaining fixed parking spaces.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8583-98C9-4EC0-871A-80F24B83A0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It can help the system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monitor the parking flow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the area in real time, provide powerful help and support for precise command and dispatch, reasonable allocation of parking spaces, and scientific and efficient formulation of diversion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8583-98C9-4EC0-871A-80F24B83A0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77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41D5-5C55-40B1-8987-ABE7048A66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815B0D6F-0B2F-44F4-8799-3936F20DC5C6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8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41B6-46C8-4C7C-9A21-FCFD5A038D93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8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91A0-4808-4405-9AE8-21303150C5BE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3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5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75E0-82A2-4DAE-8AE7-2FF9260FB005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8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D27E0743-C9B9-41BF-9297-1CE3D5E6CBEE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AFB8A65-58F7-4705-B7AB-6982E3F6F75F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5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B0B7-37E6-45AD-80B4-69CDFCF2A530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6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32C0-8B26-4D67-B9E8-E849B658552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6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4F91EF15-DA19-4260-A9F4-929F04D9707C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2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5D6EF89E-3CF5-462D-BB32-21757B156DCC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A9CE0-E0D9-488E-8D65-65D2CBD965BD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49.jpeg"/><Relationship Id="rId3" Type="http://schemas.openxmlformats.org/officeDocument/2006/relationships/image" Target="../media/image36.svg"/><Relationship Id="rId21" Type="http://schemas.openxmlformats.org/officeDocument/2006/relationships/image" Target="../media/image5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29.png"/><Relationship Id="rId2" Type="http://schemas.openxmlformats.org/officeDocument/2006/relationships/image" Target="../media/image35.png"/><Relationship Id="rId16" Type="http://schemas.openxmlformats.org/officeDocument/2006/relationships/image" Target="../media/image28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jpeg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B7CFD-1597-4B33-B2F7-8D319148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8079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0B792-50DD-48BB-BE28-94F3E92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Intelligent Parking Assistant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67BAA-383A-40E9-AD10-D294A6EAF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Presenter: Henry Huang</a:t>
            </a:r>
          </a:p>
          <a:p>
            <a:pPr>
              <a:lnSpc>
                <a:spcPct val="100000"/>
              </a:lnSpc>
            </a:pPr>
            <a:r>
              <a:rPr lang="en-US" sz="1700"/>
              <a:t>Team: IntelliPA</a:t>
            </a:r>
          </a:p>
          <a:p>
            <a:pPr>
              <a:lnSpc>
                <a:spcPct val="100000"/>
              </a:lnSpc>
            </a:pPr>
            <a:r>
              <a:rPr lang="en-US" sz="1700"/>
              <a:t>Hackathon FY20</a:t>
            </a:r>
            <a:endParaRPr lang="en-US" sz="1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9AE00A-105B-4406-ABEF-F47DDB29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740" y="6294502"/>
            <a:ext cx="1477118" cy="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IntelliPA</a:t>
            </a:r>
            <a:r>
              <a:rPr lang="en-US" altLang="zh-CN" dirty="0"/>
              <a:t> – Backend</a:t>
            </a:r>
            <a:endParaRPr lang="en-US" dirty="0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0C947EA-09C3-4B40-B99B-6550B252A9F5}"/>
              </a:ext>
            </a:extLst>
          </p:cNvPr>
          <p:cNvSpPr txBox="1"/>
          <p:nvPr/>
        </p:nvSpPr>
        <p:spPr>
          <a:xfrm>
            <a:off x="538287" y="2304373"/>
            <a:ext cx="11048215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Heat Map 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Showing th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</a:rPr>
              <a:t>e occupied concentration of the Car Park.</a:t>
            </a:r>
            <a:endParaRPr lang="en-US" altLang="zh-C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89A226-E6B6-4441-8B63-032C75ED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7" y="3185160"/>
            <a:ext cx="108108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9" descr="Azure cloud containing static web apps and sreverless functions">
            <a:extLst>
              <a:ext uri="{FF2B5EF4-FFF2-40B4-BE49-F238E27FC236}">
                <a16:creationId xmlns:a16="http://schemas.microsoft.com/office/drawing/2014/main" id="{302EA701-5D4D-4B9F-901D-BF230FF8E562}"/>
              </a:ext>
            </a:extLst>
          </p:cNvPr>
          <p:cNvGrpSpPr/>
          <p:nvPr/>
        </p:nvGrpSpPr>
        <p:grpSpPr>
          <a:xfrm>
            <a:off x="1959685" y="1202348"/>
            <a:ext cx="4072474" cy="2244960"/>
            <a:chOff x="5594874" y="822547"/>
            <a:chExt cx="4124200" cy="2273474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  <a:tileRect/>
          </a:gradFill>
        </p:grpSpPr>
        <p:sp>
          <p:nvSpPr>
            <p:cNvPr id="13" name="cloud 4" descr="cloud">
              <a:extLst>
                <a:ext uri="{FF2B5EF4-FFF2-40B4-BE49-F238E27FC236}">
                  <a16:creationId xmlns:a16="http://schemas.microsoft.com/office/drawing/2014/main" id="{4185E23A-D035-4913-B458-1B889F710F3D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5594874" y="822547"/>
              <a:ext cx="4124200" cy="2273474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Rectangle 103">
              <a:extLst>
                <a:ext uri="{FF2B5EF4-FFF2-40B4-BE49-F238E27FC236}">
                  <a16:creationId xmlns:a16="http://schemas.microsoft.com/office/drawing/2014/main" id="{0A4E9CDD-263F-470A-BFC7-B4B8784CB846}"/>
                </a:ext>
              </a:extLst>
            </p:cNvPr>
            <p:cNvSpPr/>
            <p:nvPr/>
          </p:nvSpPr>
          <p:spPr bwMode="auto">
            <a:xfrm>
              <a:off x="7216725" y="1267503"/>
              <a:ext cx="813825" cy="37402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chemeClr val="bg1"/>
                  </a:solidFill>
                  <a:latin typeface="Segoe UI Semibold"/>
                  <a:cs typeface="Segoe UI" pitchFamily="34" charset="0"/>
                </a:rPr>
                <a:t>Azure</a:t>
              </a:r>
            </a:p>
          </p:txBody>
        </p:sp>
        <p:grpSp>
          <p:nvGrpSpPr>
            <p:cNvPr id="15" name="Group 104">
              <a:extLst>
                <a:ext uri="{FF2B5EF4-FFF2-40B4-BE49-F238E27FC236}">
                  <a16:creationId xmlns:a16="http://schemas.microsoft.com/office/drawing/2014/main" id="{E231D1B7-2734-49A5-B18D-63B63EB6C5F6}"/>
                </a:ext>
              </a:extLst>
            </p:cNvPr>
            <p:cNvGrpSpPr/>
            <p:nvPr/>
          </p:nvGrpSpPr>
          <p:grpSpPr>
            <a:xfrm>
              <a:off x="6108106" y="2371260"/>
              <a:ext cx="1482243" cy="516410"/>
              <a:chOff x="6317817" y="2365175"/>
              <a:chExt cx="1482243" cy="516410"/>
            </a:xfrm>
            <a:grpFill/>
          </p:grpSpPr>
          <p:sp>
            <p:nvSpPr>
              <p:cNvPr id="16" name="Rectangle 108">
                <a:extLst>
                  <a:ext uri="{FF2B5EF4-FFF2-40B4-BE49-F238E27FC236}">
                    <a16:creationId xmlns:a16="http://schemas.microsoft.com/office/drawing/2014/main" id="{75D48360-FF87-4FD2-8259-FF0579C0F040}"/>
                  </a:ext>
                </a:extLst>
              </p:cNvPr>
              <p:cNvSpPr/>
              <p:nvPr/>
            </p:nvSpPr>
            <p:spPr bwMode="auto">
              <a:xfrm>
                <a:off x="6955650" y="2376921"/>
                <a:ext cx="844410" cy="43636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Static</a:t>
                </a:r>
                <a:br>
                  <a:rPr lang="en-US" sz="14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Web Apps</a:t>
                </a:r>
              </a:p>
            </p:txBody>
          </p:sp>
          <p:pic>
            <p:nvPicPr>
              <p:cNvPr id="19" name="Graphic 114">
                <a:extLst>
                  <a:ext uri="{FF2B5EF4-FFF2-40B4-BE49-F238E27FC236}">
                    <a16:creationId xmlns:a16="http://schemas.microsoft.com/office/drawing/2014/main" id="{E76D283A-1529-41CA-88E1-DE751CA5A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17817" y="2365175"/>
                <a:ext cx="516410" cy="516410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27" name="Picture 3" descr="C:\Users\t-zihong\Downloads\icons8-azure存储连接-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7" y="1202349"/>
            <a:ext cx="451466" cy="4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49" descr="Azure cloud containing static web apps and sreverless functions">
            <a:extLst>
              <a:ext uri="{FF2B5EF4-FFF2-40B4-BE49-F238E27FC236}">
                <a16:creationId xmlns:a16="http://schemas.microsoft.com/office/drawing/2014/main" id="{302EA701-5D4D-4B9F-901D-BF230FF8E562}"/>
              </a:ext>
            </a:extLst>
          </p:cNvPr>
          <p:cNvGrpSpPr/>
          <p:nvPr/>
        </p:nvGrpSpPr>
        <p:grpSpPr>
          <a:xfrm>
            <a:off x="1958100" y="4214947"/>
            <a:ext cx="4072474" cy="2244960"/>
            <a:chOff x="5594874" y="822547"/>
            <a:chExt cx="4124200" cy="2273474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  <a:tileRect/>
          </a:gradFill>
        </p:grpSpPr>
        <p:sp>
          <p:nvSpPr>
            <p:cNvPr id="24" name="cloud 4" descr="cloud">
              <a:extLst>
                <a:ext uri="{FF2B5EF4-FFF2-40B4-BE49-F238E27FC236}">
                  <a16:creationId xmlns:a16="http://schemas.microsoft.com/office/drawing/2014/main" id="{4185E23A-D035-4913-B458-1B889F710F3D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5594874" y="822547"/>
              <a:ext cx="4124200" cy="2273474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" name="Rectangle 103">
              <a:extLst>
                <a:ext uri="{FF2B5EF4-FFF2-40B4-BE49-F238E27FC236}">
                  <a16:creationId xmlns:a16="http://schemas.microsoft.com/office/drawing/2014/main" id="{0A4E9CDD-263F-470A-BFC7-B4B8784CB846}"/>
                </a:ext>
              </a:extLst>
            </p:cNvPr>
            <p:cNvSpPr/>
            <p:nvPr/>
          </p:nvSpPr>
          <p:spPr bwMode="auto">
            <a:xfrm>
              <a:off x="7216725" y="1267503"/>
              <a:ext cx="813825" cy="37402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chemeClr val="bg1"/>
                  </a:solidFill>
                  <a:latin typeface="Segoe UI Semibold"/>
                  <a:cs typeface="Segoe UI" pitchFamily="34" charset="0"/>
                </a:rPr>
                <a:t>Azure</a:t>
              </a:r>
            </a:p>
          </p:txBody>
        </p:sp>
      </p:grpSp>
      <p:pic>
        <p:nvPicPr>
          <p:cNvPr id="29" name="Picture 3" descr="C:\Users\t-zihong\Downloads\icons8-azure存储连接-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57" y="4214947"/>
            <a:ext cx="451466" cy="4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110">
            <a:extLst>
              <a:ext uri="{FF2B5EF4-FFF2-40B4-BE49-F238E27FC236}">
                <a16:creationId xmlns:a16="http://schemas.microsoft.com/office/drawing/2014/main" id="{1BB66710-08C6-474B-B2F6-20CFBE0F6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337" y="2746122"/>
            <a:ext cx="532860" cy="53286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294710" y="2764516"/>
            <a:ext cx="1766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Azure Function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App</a:t>
            </a:r>
            <a:endParaRPr lang="zh-CN" altLang="en-US" sz="1400" dirty="0">
              <a:solidFill>
                <a:schemeClr val="bg1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18" name="Graphic 12">
            <a:extLst>
              <a:ext uri="{FF2B5EF4-FFF2-40B4-BE49-F238E27FC236}">
                <a16:creationId xmlns:a16="http://schemas.microsoft.com/office/drawing/2014/main" id="{6B8508D0-9A0C-4997-84E0-E25C55B73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4230" y="5376676"/>
            <a:ext cx="831505" cy="8315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41" y="2084881"/>
            <a:ext cx="480570" cy="48057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414217" y="2086301"/>
            <a:ext cx="1766029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Segoe UI"/>
                <a:ea typeface="宋体"/>
                <a:cs typeface="Segoe UI"/>
              </a:rPr>
              <a:t>Azure App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Segoe UI"/>
                <a:ea typeface="宋体"/>
                <a:cs typeface="Segoe UI"/>
              </a:rPr>
              <a:t>Service</a:t>
            </a:r>
            <a:endParaRPr lang="zh-CN" altLang="en-US" sz="1400" b="1" dirty="0">
              <a:solidFill>
                <a:schemeClr val="bg1"/>
              </a:solidFill>
              <a:latin typeface="Segoe UI"/>
              <a:ea typeface="宋体"/>
              <a:cs typeface="Segoe UI"/>
            </a:endParaRPr>
          </a:p>
        </p:txBody>
      </p:sp>
      <p:pic>
        <p:nvPicPr>
          <p:cNvPr id="21" name="Graphic 62">
            <a:extLst>
              <a:ext uri="{FF2B5EF4-FFF2-40B4-BE49-F238E27FC236}">
                <a16:creationId xmlns:a16="http://schemas.microsoft.com/office/drawing/2014/main" id="{7D5CED95-F161-4E79-B4B8-50C7D60D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932" y="5451939"/>
            <a:ext cx="647203" cy="6472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25004" y="5592774"/>
            <a:ext cx="1024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Azure SQL</a:t>
            </a:r>
            <a:endParaRPr lang="zh-CN" altLang="en-US" sz="1400" dirty="0">
              <a:solidFill>
                <a:schemeClr val="bg1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78269" y="559678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Azure Cache</a:t>
            </a:r>
            <a:endParaRPr lang="zh-CN" altLang="en-US" sz="1400" dirty="0">
              <a:solidFill>
                <a:schemeClr val="bg1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80484" y="1127667"/>
            <a:ext cx="161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Front End</a:t>
            </a:r>
            <a:endParaRPr lang="zh-CN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4708206" y="4097519"/>
            <a:ext cx="1558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Back End</a:t>
            </a:r>
            <a:endParaRPr lang="zh-CN" altLang="en-US" sz="2400" b="1" dirty="0"/>
          </a:p>
        </p:txBody>
      </p:sp>
      <p:sp>
        <p:nvSpPr>
          <p:cNvPr id="42" name="矩形 41"/>
          <p:cNvSpPr/>
          <p:nvPr/>
        </p:nvSpPr>
        <p:spPr>
          <a:xfrm>
            <a:off x="8690400" y="1166876"/>
            <a:ext cx="803425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2400" b="1" dirty="0"/>
              <a:t>APP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04" y="4102429"/>
            <a:ext cx="441031" cy="379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3" y="5818172"/>
            <a:ext cx="312397" cy="275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8" y="4793239"/>
            <a:ext cx="500829" cy="5008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12838" y="4150754"/>
            <a:ext cx="109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Segoe UI Semibold"/>
                <a:cs typeface="Segoe UI" pitchFamily="34" charset="0"/>
              </a:rPr>
              <a:t>MyBatis</a:t>
            </a:r>
          </a:p>
        </p:txBody>
      </p:sp>
      <p:sp>
        <p:nvSpPr>
          <p:cNvPr id="11" name="矩形 10"/>
          <p:cNvSpPr/>
          <p:nvPr/>
        </p:nvSpPr>
        <p:spPr>
          <a:xfrm>
            <a:off x="879634" y="4906416"/>
            <a:ext cx="1010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Segoe UI Semibold"/>
                <a:cs typeface="Segoe UI" pitchFamily="34" charset="0"/>
              </a:rPr>
              <a:t>Spring</a:t>
            </a:r>
            <a:endParaRPr lang="zh-CN" altLang="en-US" dirty="0">
              <a:latin typeface="Segoe UI Semibold"/>
              <a:cs typeface="Segoe U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7910" y="5796951"/>
            <a:ext cx="839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Segoe UI Semibold"/>
                <a:cs typeface="Segoe UI" pitchFamily="34" charset="0"/>
              </a:rPr>
              <a:t>Redis</a:t>
            </a:r>
            <a:endParaRPr lang="zh-CN" altLang="en-US" dirty="0">
              <a:latin typeface="Segoe UI Semibold"/>
              <a:cs typeface="Segoe U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51828" y="4460867"/>
            <a:ext cx="1461810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1200" dirty="0">
                <a:latin typeface="Segoe UI"/>
                <a:ea typeface="宋体"/>
                <a:cs typeface="Segoe UI"/>
              </a:rPr>
              <a:t>Database mapping</a:t>
            </a:r>
            <a:endParaRPr lang="zh-CN" altLang="en-US" sz="1200" dirty="0">
              <a:latin typeface="Segoe UI"/>
              <a:ea typeface="宋体"/>
              <a:cs typeface="Segoe UI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7174" y="5242785"/>
            <a:ext cx="1536831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1200" dirty="0">
                <a:latin typeface="Segoe UI"/>
                <a:ea typeface="宋体"/>
                <a:cs typeface="Segoe UI"/>
              </a:rPr>
              <a:t>Powerful framework</a:t>
            </a:r>
            <a:endParaRPr lang="zh-CN" altLang="en-US" sz="1200" dirty="0">
              <a:latin typeface="Segoe UI"/>
              <a:ea typeface="宋体"/>
              <a:cs typeface="Segoe U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4620" y="6099049"/>
            <a:ext cx="659155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1200" dirty="0">
                <a:latin typeface="Segoe UI"/>
                <a:ea typeface="宋体"/>
                <a:cs typeface="Segoe UI"/>
              </a:rPr>
              <a:t>NoSQL</a:t>
            </a:r>
            <a:endParaRPr lang="zh-CN" altLang="en-US" sz="1200" dirty="0">
              <a:latin typeface="Segoe UI"/>
              <a:ea typeface="宋体"/>
              <a:cs typeface="Segoe UI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77" y="1166876"/>
            <a:ext cx="522838" cy="54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48"/>
          <p:cNvSpPr/>
          <p:nvPr/>
        </p:nvSpPr>
        <p:spPr>
          <a:xfrm>
            <a:off x="194018" y="2214511"/>
            <a:ext cx="20397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QRCode.js</a:t>
            </a:r>
            <a:endParaRPr lang="zh-CN" altLang="en-US" sz="28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78899" y="1711281"/>
            <a:ext cx="1421992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1200" dirty="0">
                <a:latin typeface="Segoe UI"/>
                <a:ea typeface="宋体"/>
                <a:cs typeface="Segoe UI"/>
              </a:rPr>
              <a:t>Interact with users</a:t>
            </a:r>
            <a:endParaRPr lang="zh-CN" altLang="en-US" sz="1200" dirty="0">
              <a:latin typeface="Segoe UI"/>
              <a:ea typeface="宋体"/>
              <a:cs typeface="Segoe UI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743" y="2673110"/>
            <a:ext cx="1523174" cy="26161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sz="1100" dirty="0">
                <a:latin typeface="Segoe UI"/>
                <a:ea typeface="宋体"/>
                <a:cs typeface="Segoe UI"/>
              </a:rPr>
              <a:t>QR</a:t>
            </a:r>
            <a:r>
              <a:rPr lang="en-US" altLang="zh-CN" sz="1100" dirty="0">
                <a:ea typeface="宋体"/>
              </a:rPr>
              <a:t> </a:t>
            </a:r>
            <a:r>
              <a:rPr lang="en-US" altLang="zh-CN" sz="1100" dirty="0">
                <a:latin typeface="Segoe UI"/>
                <a:ea typeface="宋体"/>
                <a:cs typeface="Segoe UI"/>
              </a:rPr>
              <a:t>Code</a:t>
            </a:r>
            <a:r>
              <a:rPr lang="en-US" altLang="zh-CN" sz="1100" dirty="0">
                <a:ea typeface="宋体"/>
              </a:rPr>
              <a:t> </a:t>
            </a:r>
            <a:r>
              <a:rPr lang="en-US" altLang="zh-CN" sz="1100" dirty="0">
                <a:latin typeface="Segoe UI"/>
                <a:ea typeface="宋体"/>
                <a:cs typeface="Segoe UI"/>
              </a:rPr>
              <a:t>Recognition</a:t>
            </a:r>
            <a:endParaRPr lang="zh-CN" altLang="en-US" sz="1100" dirty="0">
              <a:latin typeface="Segoe UI"/>
              <a:ea typeface="宋体"/>
              <a:cs typeface="Segoe UI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FF7A62C-B7FE-4CDB-8276-D5608A14FF85}"/>
              </a:ext>
            </a:extLst>
          </p:cNvPr>
          <p:cNvGrpSpPr/>
          <p:nvPr/>
        </p:nvGrpSpPr>
        <p:grpSpPr>
          <a:xfrm>
            <a:off x="6917774" y="1214820"/>
            <a:ext cx="2316014" cy="3657175"/>
            <a:chOff x="9215696" y="1196667"/>
            <a:chExt cx="2357695" cy="3722992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696" y="1196667"/>
              <a:ext cx="2357695" cy="3722992"/>
            </a:xfrm>
            <a:prstGeom prst="rect">
              <a:avLst/>
            </a:prstGeom>
          </p:spPr>
        </p:pic>
        <p:pic>
          <p:nvPicPr>
            <p:cNvPr id="53" name="Picture 2" descr="C:\Users\t-zihong\Documents\Tencent Files\302533115\Image\C2C\E408E6D36E1064B3D01F23F7828D999B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68"/>
            <a:stretch/>
          </p:blipFill>
          <p:spPr bwMode="auto">
            <a:xfrm>
              <a:off x="9769110" y="1939547"/>
              <a:ext cx="1341405" cy="2382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中括号 21">
            <a:extLst>
              <a:ext uri="{FF2B5EF4-FFF2-40B4-BE49-F238E27FC236}">
                <a16:creationId xmlns:a16="http://schemas.microsoft.com/office/drawing/2014/main" id="{16126429-3060-4FD8-B50A-83999849E47A}"/>
              </a:ext>
            </a:extLst>
          </p:cNvPr>
          <p:cNvSpPr/>
          <p:nvPr/>
        </p:nvSpPr>
        <p:spPr>
          <a:xfrm>
            <a:off x="6294005" y="1352884"/>
            <a:ext cx="292613" cy="3033631"/>
          </a:xfrm>
          <a:prstGeom prst="rightBracket">
            <a:avLst/>
          </a:prstGeom>
          <a:ln w="571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52CAF30-2E72-43FF-9F82-A94B65DD9A5B}"/>
              </a:ext>
            </a:extLst>
          </p:cNvPr>
          <p:cNvCxnSpPr>
            <a:cxnSpLocks/>
          </p:cNvCxnSpPr>
          <p:nvPr/>
        </p:nvCxnSpPr>
        <p:spPr>
          <a:xfrm>
            <a:off x="6586618" y="1432436"/>
            <a:ext cx="2045036" cy="12221"/>
          </a:xfrm>
          <a:prstGeom prst="straightConnector1">
            <a:avLst/>
          </a:prstGeom>
          <a:ln w="571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3">
            <a:extLst>
              <a:ext uri="{FF2B5EF4-FFF2-40B4-BE49-F238E27FC236}">
                <a16:creationId xmlns:a16="http://schemas.microsoft.com/office/drawing/2014/main" id="{EFAC71FA-EB11-4AA3-BA39-8D8B7EAF87D4}"/>
              </a:ext>
            </a:extLst>
          </p:cNvPr>
          <p:cNvCxnSpPr>
            <a:cxnSpLocks/>
          </p:cNvCxnSpPr>
          <p:nvPr/>
        </p:nvCxnSpPr>
        <p:spPr>
          <a:xfrm>
            <a:off x="8834883" y="5984055"/>
            <a:ext cx="0" cy="4563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430719-76C5-4DBD-980E-50F38686B0BB}"/>
              </a:ext>
            </a:extLst>
          </p:cNvPr>
          <p:cNvSpPr txBox="1"/>
          <p:nvPr/>
        </p:nvSpPr>
        <p:spPr>
          <a:xfrm>
            <a:off x="2754980" y="145284"/>
            <a:ext cx="655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Intelligent Parking Assistant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4F0A7E-2EE5-4DA0-B727-94F50B6C07F0}"/>
              </a:ext>
            </a:extLst>
          </p:cNvPr>
          <p:cNvGrpSpPr/>
          <p:nvPr/>
        </p:nvGrpSpPr>
        <p:grpSpPr>
          <a:xfrm>
            <a:off x="9649560" y="1710218"/>
            <a:ext cx="2068515" cy="775315"/>
            <a:chOff x="7524521" y="2407054"/>
            <a:chExt cx="2068515" cy="77531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ADB2A96-EBE0-4171-A5E6-5385FC8C9319}"/>
                </a:ext>
              </a:extLst>
            </p:cNvPr>
            <p:cNvGrpSpPr/>
            <p:nvPr/>
          </p:nvGrpSpPr>
          <p:grpSpPr>
            <a:xfrm>
              <a:off x="7609137" y="2407054"/>
              <a:ext cx="1866860" cy="497689"/>
              <a:chOff x="7624526" y="2646864"/>
              <a:chExt cx="1866860" cy="497689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4526" y="2646864"/>
                <a:ext cx="497689" cy="497689"/>
              </a:xfrm>
              <a:prstGeom prst="rect">
                <a:avLst/>
              </a:prstGeom>
            </p:spPr>
          </p:pic>
          <p:sp>
            <p:nvSpPr>
              <p:cNvPr id="30" name="矩形 29"/>
              <p:cNvSpPr/>
              <p:nvPr/>
            </p:nvSpPr>
            <p:spPr>
              <a:xfrm>
                <a:off x="7857792" y="2708518"/>
                <a:ext cx="16335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Segoe UI Semibold"/>
                    <a:cs typeface="Segoe UI" pitchFamily="34" charset="0"/>
                  </a:rPr>
                  <a:t>Xamarin</a:t>
                </a:r>
                <a:endParaRPr lang="zh-CN" altLang="en-US" dirty="0">
                  <a:latin typeface="Segoe UI Semibold"/>
                  <a:cs typeface="Segoe UI" pitchFamily="34" charset="0"/>
                </a:endParaRPr>
              </a:p>
            </p:txBody>
          </p:sp>
        </p:grpSp>
        <p:sp>
          <p:nvSpPr>
            <p:cNvPr id="44" name="矩形 49">
              <a:extLst>
                <a:ext uri="{FF2B5EF4-FFF2-40B4-BE49-F238E27FC236}">
                  <a16:creationId xmlns:a16="http://schemas.microsoft.com/office/drawing/2014/main" id="{95D7421C-9293-4033-845A-274E4F150F43}"/>
                </a:ext>
              </a:extLst>
            </p:cNvPr>
            <p:cNvSpPr/>
            <p:nvPr/>
          </p:nvSpPr>
          <p:spPr>
            <a:xfrm>
              <a:off x="7524521" y="2905370"/>
              <a:ext cx="2068515" cy="276999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1200" dirty="0">
                  <a:latin typeface="Segoe UI"/>
                  <a:ea typeface="宋体"/>
                  <a:cs typeface="Segoe UI"/>
                </a:rPr>
                <a:t>Transform web app to client</a:t>
              </a:r>
              <a:endParaRPr lang="zh-CN" altLang="en-US" sz="1200" dirty="0">
                <a:latin typeface="Segoe UI"/>
                <a:ea typeface="宋体"/>
                <a:cs typeface="Segoe UI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27BD77A-291D-4D67-ADC2-39757D5FD63E}"/>
              </a:ext>
            </a:extLst>
          </p:cNvPr>
          <p:cNvGrpSpPr/>
          <p:nvPr/>
        </p:nvGrpSpPr>
        <p:grpSpPr>
          <a:xfrm>
            <a:off x="9624204" y="2553394"/>
            <a:ext cx="1725409" cy="812839"/>
            <a:chOff x="7499165" y="3250230"/>
            <a:chExt cx="1725409" cy="81283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137" y="3250230"/>
              <a:ext cx="1294314" cy="496656"/>
            </a:xfrm>
            <a:prstGeom prst="rect">
              <a:avLst/>
            </a:prstGeom>
          </p:spPr>
        </p:pic>
        <p:sp>
          <p:nvSpPr>
            <p:cNvPr id="59" name="矩形 49">
              <a:extLst>
                <a:ext uri="{FF2B5EF4-FFF2-40B4-BE49-F238E27FC236}">
                  <a16:creationId xmlns:a16="http://schemas.microsoft.com/office/drawing/2014/main" id="{FEA57627-9B4D-44B8-BC05-E2818298430B}"/>
                </a:ext>
              </a:extLst>
            </p:cNvPr>
            <p:cNvSpPr/>
            <p:nvPr/>
          </p:nvSpPr>
          <p:spPr>
            <a:xfrm>
              <a:off x="7499165" y="3786070"/>
              <a:ext cx="1725409" cy="276999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1200" dirty="0">
                  <a:latin typeface="Segoe UI"/>
                  <a:ea typeface="宋体"/>
                  <a:cs typeface="Segoe UI"/>
                </a:rPr>
                <a:t>Empower performance</a:t>
              </a:r>
              <a:endParaRPr lang="zh-CN" altLang="en-US" sz="1200" dirty="0">
                <a:latin typeface="Segoe UI"/>
                <a:ea typeface="宋体"/>
                <a:cs typeface="Segoe UI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18BEB91C-46C1-42C3-9DEF-408CECADF13B}"/>
              </a:ext>
            </a:extLst>
          </p:cNvPr>
          <p:cNvGrpSpPr/>
          <p:nvPr/>
        </p:nvGrpSpPr>
        <p:grpSpPr>
          <a:xfrm>
            <a:off x="9537221" y="3202907"/>
            <a:ext cx="2094249" cy="1032083"/>
            <a:chOff x="7428237" y="3789019"/>
            <a:chExt cx="2094249" cy="103208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37" y="3789019"/>
              <a:ext cx="2064166" cy="1032083"/>
            </a:xfrm>
            <a:prstGeom prst="rect">
              <a:avLst/>
            </a:prstGeom>
          </p:spPr>
        </p:pic>
        <p:sp>
          <p:nvSpPr>
            <p:cNvPr id="61" name="矩形 49">
              <a:extLst>
                <a:ext uri="{FF2B5EF4-FFF2-40B4-BE49-F238E27FC236}">
                  <a16:creationId xmlns:a16="http://schemas.microsoft.com/office/drawing/2014/main" id="{E15E7489-4E38-49A0-99A3-77A1BC521A30}"/>
                </a:ext>
              </a:extLst>
            </p:cNvPr>
            <p:cNvSpPr/>
            <p:nvPr/>
          </p:nvSpPr>
          <p:spPr>
            <a:xfrm>
              <a:off x="7530787" y="4482107"/>
              <a:ext cx="1991699" cy="276999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1200" dirty="0">
                  <a:latin typeface="Segoe UI"/>
                  <a:ea typeface="宋体"/>
                  <a:cs typeface="Segoe UI"/>
                </a:rPr>
                <a:t>Distribute app to everyone</a:t>
              </a:r>
              <a:endParaRPr lang="zh-CN" altLang="en-US" sz="1200" dirty="0">
                <a:latin typeface="Segoe UI"/>
                <a:ea typeface="宋体"/>
                <a:cs typeface="Segoe UI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37A222E-BA7F-45C8-B5E9-D9054D7481A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4545" y="5830393"/>
            <a:ext cx="4776925" cy="80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5" grpId="0"/>
      <p:bldP spid="6" grpId="0"/>
      <p:bldP spid="37" grpId="0"/>
      <p:bldP spid="38" grpId="0"/>
      <p:bldP spid="42" grpId="0"/>
      <p:bldP spid="10" grpId="0"/>
      <p:bldP spid="11" grpId="0"/>
      <p:bldP spid="17" grpId="0"/>
      <p:bldP spid="28" grpId="0"/>
      <p:bldP spid="33" grpId="0"/>
      <p:bldP spid="35" grpId="0"/>
      <p:bldP spid="49" grpId="0"/>
      <p:bldP spid="50" grpId="0"/>
      <p:bldP spid="51" grpId="0"/>
      <p:bldP spid="22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79A6E-8F86-424B-8CB8-D0E945247002}"/>
              </a:ext>
            </a:extLst>
          </p:cNvPr>
          <p:cNvSpPr txBox="1"/>
          <p:nvPr/>
        </p:nvSpPr>
        <p:spPr>
          <a:xfrm>
            <a:off x="1064736" y="2082199"/>
            <a:ext cx="4540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Reservation &amp; Parking Bay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Help users to find their pre-selected parking bays quickly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05A2A-908B-4F3E-B3AD-88BD4EAFD035}"/>
              </a:ext>
            </a:extLst>
          </p:cNvPr>
          <p:cNvSpPr txBox="1"/>
          <p:nvPr/>
        </p:nvSpPr>
        <p:spPr>
          <a:xfrm>
            <a:off x="1064736" y="3260123"/>
            <a:ext cx="4540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Flexible Parking Bay &amp; Intelligent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 parking lot capacity without physical expansion by Flexible Parking Bay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DA5BA-F7B4-4E6C-88F3-1868B7614664}"/>
              </a:ext>
            </a:extLst>
          </p:cNvPr>
          <p:cNvSpPr txBox="1"/>
          <p:nvPr/>
        </p:nvSpPr>
        <p:spPr>
          <a:xfrm>
            <a:off x="1064737" y="4715046"/>
            <a:ext cx="4540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Shared Parking Spaces &amp; Integrated Management </a:t>
            </a:r>
            <a:r>
              <a:rPr lang="en-US" altLang="zh-CN" sz="1600" dirty="0"/>
              <a:t>with IoT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Fully utilize your/your company’s idle parking space resources and get rewarded!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Management system can help you manage every resource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6E4A0-001C-4C05-A33B-AAFE21D4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56" y="2195585"/>
            <a:ext cx="3341874" cy="443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0D2B07-D39B-4125-8B4D-F1007621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320" y="2195585"/>
            <a:ext cx="3424943" cy="44309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3896BE-7C70-43B7-A8B2-3673062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99" y="2658962"/>
            <a:ext cx="5241551" cy="3364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D6030-FFB7-479B-A000-4F8E41F16172}"/>
              </a:ext>
            </a:extLst>
          </p:cNvPr>
          <p:cNvSpPr txBox="1"/>
          <p:nvPr/>
        </p:nvSpPr>
        <p:spPr>
          <a:xfrm>
            <a:off x="941137" y="834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n-US" sz="3600" dirty="0"/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8704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43DC8-098F-44F9-BE99-D2570FC9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into the reality!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D348F-3554-4205-A1BB-F3036B5B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C6477-8D99-445D-83F6-D24F4C75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78C785-070B-4A41-A038-3657DCD1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BDAAF-54D3-485D-94E6-7626F4F8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1C3C5-A745-4030-BAB1-D3454D06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pic>
        <p:nvPicPr>
          <p:cNvPr id="6" name="HackathonVideoIntelliPA">
            <a:hlinkClick r:id="" action="ppaction://media"/>
            <a:extLst>
              <a:ext uri="{FF2B5EF4-FFF2-40B4-BE49-F238E27FC236}">
                <a16:creationId xmlns:a16="http://schemas.microsoft.com/office/drawing/2014/main" id="{A9CE5258-FD9A-4D47-822D-A7AA4C5B5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1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E9D3B-3DAA-45E6-A725-7429A24F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32C0-8B26-4D67-B9E8-E849B658552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2C9D7-CD28-47D1-91CA-7EDB86A6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DC4D7-F190-4103-A80C-1F7D37FF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90" y="495310"/>
            <a:ext cx="6338675" cy="570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514AE-816C-4ED7-8745-3066E45E569B}"/>
              </a:ext>
            </a:extLst>
          </p:cNvPr>
          <p:cNvSpPr txBox="1"/>
          <p:nvPr/>
        </p:nvSpPr>
        <p:spPr>
          <a:xfrm>
            <a:off x="7404265" y="3847605"/>
            <a:ext cx="387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Scan the Bar Code and join our Android Beta Squad!</a:t>
            </a:r>
          </a:p>
          <a:p>
            <a:endParaRPr lang="en-US" altLang="zh-CN" b="1" dirty="0"/>
          </a:p>
          <a:p>
            <a:r>
              <a:rPr lang="en-US" altLang="zh-CN" b="1" dirty="0"/>
              <a:t>Also, iOS beta version is landing soon!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0C235-1C44-41AE-A2BA-16FFAE43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564" y="1377204"/>
            <a:ext cx="1854295" cy="1816193"/>
          </a:xfrm>
          <a:prstGeom prst="rect">
            <a:avLst/>
          </a:prstGeom>
        </p:spPr>
      </p:pic>
      <p:pic>
        <p:nvPicPr>
          <p:cNvPr id="10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E85267-C2DD-4177-909F-C164D1AA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D2405-9898-4903-AD24-6B203BBFB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139" y="602405"/>
            <a:ext cx="2819545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047A-333D-4E98-B78D-33A6B5A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Meet our great TEAM!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085B9-0906-4120-BD5E-8117FD63B1C0}"/>
              </a:ext>
            </a:extLst>
          </p:cNvPr>
          <p:cNvSpPr txBox="1"/>
          <p:nvPr/>
        </p:nvSpPr>
        <p:spPr>
          <a:xfrm>
            <a:off x="4056678" y="5893236"/>
            <a:ext cx="2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Shuhao Yu</a:t>
            </a:r>
          </a:p>
          <a:p>
            <a:pPr algn="ctr"/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Engineer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E1560-4810-44CA-80AF-EA0684DA136B}"/>
              </a:ext>
            </a:extLst>
          </p:cNvPr>
          <p:cNvGrpSpPr/>
          <p:nvPr/>
        </p:nvGrpSpPr>
        <p:grpSpPr>
          <a:xfrm>
            <a:off x="1275442" y="2230233"/>
            <a:ext cx="1948070" cy="1706959"/>
            <a:chOff x="9031358" y="1895472"/>
            <a:chExt cx="1948070" cy="17069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37D92E-87B7-4807-8DBE-FB83C9842C9C}"/>
                </a:ext>
              </a:extLst>
            </p:cNvPr>
            <p:cNvSpPr txBox="1"/>
            <p:nvPr/>
          </p:nvSpPr>
          <p:spPr>
            <a:xfrm>
              <a:off x="9031358" y="3140766"/>
              <a:ext cx="1948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Fan Xia</a:t>
              </a: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Aspire Program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B9F8B6-6C62-49F2-9576-1C3F0CE70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90098" y="1895472"/>
              <a:ext cx="1018251" cy="1245294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5857CD-6D52-4E09-BE01-CCB73DE4CDBC}"/>
              </a:ext>
            </a:extLst>
          </p:cNvPr>
          <p:cNvGrpSpPr/>
          <p:nvPr/>
        </p:nvGrpSpPr>
        <p:grpSpPr>
          <a:xfrm>
            <a:off x="3207303" y="2164866"/>
            <a:ext cx="1948070" cy="1772326"/>
            <a:chOff x="3226905" y="1830105"/>
            <a:chExt cx="1948070" cy="17723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0B67E8-392E-4EAC-8AEF-1AAC8E0472D9}"/>
                </a:ext>
              </a:extLst>
            </p:cNvPr>
            <p:cNvSpPr txBox="1"/>
            <p:nvPr/>
          </p:nvSpPr>
          <p:spPr>
            <a:xfrm>
              <a:off x="3226905" y="3140766"/>
              <a:ext cx="1948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Suyu Huang</a:t>
              </a: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Aspire Program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8B8B3-E588-4EE0-862F-2B11C2159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36066" y="1830105"/>
              <a:ext cx="953540" cy="12775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954D5-F21B-4A56-AB50-7ACA1BA96B20}"/>
              </a:ext>
            </a:extLst>
          </p:cNvPr>
          <p:cNvGrpSpPr/>
          <p:nvPr/>
        </p:nvGrpSpPr>
        <p:grpSpPr>
          <a:xfrm>
            <a:off x="9389275" y="2164866"/>
            <a:ext cx="1948070" cy="1772326"/>
            <a:chOff x="2075338" y="4108151"/>
            <a:chExt cx="1948070" cy="17723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041C70-8358-48DD-9C6F-2E93AE18EAF4}"/>
                </a:ext>
              </a:extLst>
            </p:cNvPr>
            <p:cNvSpPr txBox="1"/>
            <p:nvPr/>
          </p:nvSpPr>
          <p:spPr>
            <a:xfrm>
              <a:off x="2075338" y="5418812"/>
              <a:ext cx="1948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Yonghui</a:t>
              </a:r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Feng</a:t>
              </a: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Aspire Program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5DF10C-24A5-4A4A-9A9C-42A16215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5202" y="4108151"/>
              <a:ext cx="953540" cy="126358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BD2590-CBEC-4635-9DC5-C6BDA5736AEE}"/>
              </a:ext>
            </a:extLst>
          </p:cNvPr>
          <p:cNvGrpSpPr/>
          <p:nvPr/>
        </p:nvGrpSpPr>
        <p:grpSpPr>
          <a:xfrm>
            <a:off x="7355169" y="2198241"/>
            <a:ext cx="2085401" cy="1738951"/>
            <a:chOff x="6380853" y="4141526"/>
            <a:chExt cx="2085401" cy="173895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1EBE80-58A6-42E1-AD31-F62CE3163D96}"/>
                </a:ext>
              </a:extLst>
            </p:cNvPr>
            <p:cNvSpPr txBox="1"/>
            <p:nvPr/>
          </p:nvSpPr>
          <p:spPr>
            <a:xfrm>
              <a:off x="6380853" y="5418812"/>
              <a:ext cx="208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Ziyao Hong</a:t>
              </a:r>
              <a:endPara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Aspire Program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4" name="Picture 3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4AD28EAB-60E1-4DFF-87F2-9593A28E4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877" y="4141526"/>
              <a:ext cx="851524" cy="127728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F69A2D-806A-46A7-8385-D7C47C2C2DF3}"/>
              </a:ext>
            </a:extLst>
          </p:cNvPr>
          <p:cNvGrpSpPr/>
          <p:nvPr/>
        </p:nvGrpSpPr>
        <p:grpSpPr>
          <a:xfrm>
            <a:off x="5183733" y="2198241"/>
            <a:ext cx="2085402" cy="1738951"/>
            <a:chOff x="8539394" y="4141526"/>
            <a:chExt cx="2085402" cy="173895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B33601-1E90-4DC4-B8BC-D45320D3ACB4}"/>
                </a:ext>
              </a:extLst>
            </p:cNvPr>
            <p:cNvSpPr txBox="1"/>
            <p:nvPr/>
          </p:nvSpPr>
          <p:spPr>
            <a:xfrm>
              <a:off x="8539394" y="5418812"/>
              <a:ext cx="2085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Zhengze Li</a:t>
              </a: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Aspire Program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3669540-4036-4CA3-929B-DE3713333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083" y="4141526"/>
              <a:ext cx="1026166" cy="1277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E270BC-A28F-4EBF-B8E4-50750F03B339}"/>
              </a:ext>
            </a:extLst>
          </p:cNvPr>
          <p:cNvGrpSpPr/>
          <p:nvPr/>
        </p:nvGrpSpPr>
        <p:grpSpPr>
          <a:xfrm>
            <a:off x="2032674" y="4628366"/>
            <a:ext cx="2081758" cy="1730496"/>
            <a:chOff x="3295648" y="1871935"/>
            <a:chExt cx="2081758" cy="1730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50988A-914F-4F53-8EEC-FB0F00DB6DC1}"/>
                </a:ext>
              </a:extLst>
            </p:cNvPr>
            <p:cNvSpPr txBox="1"/>
            <p:nvPr/>
          </p:nvSpPr>
          <p:spPr>
            <a:xfrm>
              <a:off x="3295648" y="3140766"/>
              <a:ext cx="2081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Henry Huang</a:t>
              </a:r>
            </a:p>
            <a:p>
              <a:pPr algn="ctr"/>
              <a:r>
                <a:rPr lang="en-US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 Engineer</a:t>
              </a:r>
            </a:p>
          </p:txBody>
        </p:sp>
        <p:pic>
          <p:nvPicPr>
            <p:cNvPr id="17" name="Picture 16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D302B992-CAC2-4617-B86F-F4E5ADEB4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305" y="1871935"/>
              <a:ext cx="830196" cy="124529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263A90-242F-45C1-A59B-7F35ECA3FE17}"/>
              </a:ext>
            </a:extLst>
          </p:cNvPr>
          <p:cNvSpPr txBox="1"/>
          <p:nvPr/>
        </p:nvSpPr>
        <p:spPr>
          <a:xfrm>
            <a:off x="6342291" y="5900663"/>
            <a:ext cx="198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Danwei Ruan</a:t>
            </a:r>
          </a:p>
          <a:p>
            <a:pPr algn="ctr"/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Engineer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76B9D-BF1B-4C80-90E7-568068AFC6DD}"/>
              </a:ext>
            </a:extLst>
          </p:cNvPr>
          <p:cNvGrpSpPr/>
          <p:nvPr/>
        </p:nvGrpSpPr>
        <p:grpSpPr>
          <a:xfrm>
            <a:off x="8415240" y="4618283"/>
            <a:ext cx="1948070" cy="1731772"/>
            <a:chOff x="1213890" y="1870659"/>
            <a:chExt cx="1948070" cy="1731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6E3226-A042-4CFB-9501-8C7436A946D3}"/>
                </a:ext>
              </a:extLst>
            </p:cNvPr>
            <p:cNvSpPr txBox="1"/>
            <p:nvPr/>
          </p:nvSpPr>
          <p:spPr>
            <a:xfrm>
              <a:off x="1213890" y="3140766"/>
              <a:ext cx="1948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Joe Wu</a:t>
              </a:r>
            </a:p>
            <a:p>
              <a:pPr algn="ctr"/>
              <a:r>
                <a:rPr lang="en-US" altLang="zh-CN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People Manager</a:t>
              </a:r>
              <a:endPara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2EBCEC-62CA-41B1-8CC9-578AE7DC57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5" r="5238"/>
            <a:stretch/>
          </p:blipFill>
          <p:spPr bwMode="auto">
            <a:xfrm>
              <a:off x="1598007" y="1870659"/>
              <a:ext cx="1156098" cy="130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5E4AA0-113A-4524-9708-C8A4B2B87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15" y="4520871"/>
            <a:ext cx="1029309" cy="140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2051D01E-F311-436F-9ADD-35D086D09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14" y="4593205"/>
            <a:ext cx="977994" cy="1303992"/>
          </a:xfrm>
          <a:prstGeom prst="rect">
            <a:avLst/>
          </a:prstGeom>
        </p:spPr>
      </p:pic>
      <p:pic>
        <p:nvPicPr>
          <p:cNvPr id="11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535831-4F03-4C83-86F5-C8C026B762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AA96914E-4E21-4720-AC22-F9219F0B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4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Rectangle 14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15BC1B-5D63-47A0-A29D-BABE8E67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Thank you!</a:t>
            </a:r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CCEE2-476E-4C02-BB29-3D9E7835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B19E57-18A8-4595-8926-6C6FE1E82C8A}" type="datetime1">
              <a:rPr lang="en-US" altLang="zh-CN" smtClean="0"/>
              <a:pPr>
                <a:spcAft>
                  <a:spcPts val="600"/>
                </a:spcAft>
              </a:pPr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E9F9C-5F49-47C2-B99F-E2AE001C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pic>
        <p:nvPicPr>
          <p:cNvPr id="7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362D04-9820-4BAF-9C99-05EDB6EE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8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F284956F-86B8-44D4-B1AC-831C278D7C4B}"/>
              </a:ext>
            </a:extLst>
          </p:cNvPr>
          <p:cNvSpPr/>
          <p:nvPr/>
        </p:nvSpPr>
        <p:spPr>
          <a:xfrm>
            <a:off x="8292126" y="2091363"/>
            <a:ext cx="2092847" cy="44527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9DAF512-4A05-456C-B35A-9BE40A20320D}"/>
              </a:ext>
            </a:extLst>
          </p:cNvPr>
          <p:cNvSpPr/>
          <p:nvPr/>
        </p:nvSpPr>
        <p:spPr>
          <a:xfrm>
            <a:off x="6054513" y="2093466"/>
            <a:ext cx="2092847" cy="445273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solidFill>
              <a:schemeClr val="bg2">
                <a:lumMod val="9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C7AF4-3007-47DC-B8CF-240A59BF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Car Park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FDCA-4898-4913-96F4-687B20B3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EF155-1177-4871-939E-A798C5F2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61E6672-81B0-4A80-AEA7-833B6A2ED6A1}"/>
              </a:ext>
            </a:extLst>
          </p:cNvPr>
          <p:cNvGrpSpPr/>
          <p:nvPr/>
        </p:nvGrpSpPr>
        <p:grpSpPr>
          <a:xfrm>
            <a:off x="6182378" y="2146400"/>
            <a:ext cx="4057766" cy="4307294"/>
            <a:chOff x="6182378" y="2146400"/>
            <a:chExt cx="4057766" cy="430729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88D867-EF95-40B1-9FD5-89C35111D432}"/>
                </a:ext>
              </a:extLst>
            </p:cNvPr>
            <p:cNvGrpSpPr/>
            <p:nvPr/>
          </p:nvGrpSpPr>
          <p:grpSpPr>
            <a:xfrm>
              <a:off x="8012163" y="3595311"/>
              <a:ext cx="2227981" cy="1442773"/>
              <a:chOff x="662886" y="2122310"/>
              <a:chExt cx="6739118" cy="436404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C62A419-A41C-4062-BF62-B3920ABA8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BC9CAEB0-954F-44A3-8117-6BC9F0E335E4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0C0D9B-39B6-4404-BE3E-62CC8CBF40DF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0E6C73-498A-4503-B45C-52C965D9A9E4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3B7624-ED03-4F7E-9229-9B17B8AC1FE9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9E23D9-2B28-46AE-A935-C0FFFFB5274D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961533-1974-4F83-BBC5-EB875BE76466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0A4273CF-73C8-4FE5-8EED-33C28570AFA6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67D489-051B-4124-8F18-070CB5177D8E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9CEEEAFB-4429-4284-809B-F60D4C92401F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F7256F1-E55F-443F-BC20-5BC9BBB5539E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BD1C6687-0A4A-48DA-998D-A2316325C3E3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DA3B920-3EF4-4BC8-B038-01DD39CDF557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6E800A-DFCF-40FB-BB75-BE72D165D746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CE76422-2345-464C-B885-25F0467DB5D8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FBEEFFB-9D9C-436B-8DBD-E03AF873B5D2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图片 4">
                  <a:extLst>
                    <a:ext uri="{FF2B5EF4-FFF2-40B4-BE49-F238E27FC236}">
                      <a16:creationId xmlns:a16="http://schemas.microsoft.com/office/drawing/2014/main" id="{D0F3FB89-1B9F-4612-8473-67A1E10ED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678E198-07A7-482C-89F2-2E1529FA855B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D3FE89-34D3-4906-89DD-08204829F6CA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55F96EDD-AB56-4220-BD9B-92DD73D9DFAF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993F74-EC14-4EEB-B4FE-63FF7887C0FB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C36E67E5-D3BE-4F83-A0D8-FEEFF2360E01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D3088AF9-7371-453C-AAC9-6F8541102A05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3DCA00-E585-40D1-988C-EB319E088988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D3C1C0-B4D0-4A49-B90A-5880050C8D60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A362CD-8907-480C-A8E8-F2148249A6EE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F6B5F8A-E68B-499B-8659-0AF4054E397C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8A0F20-CC89-4192-A3C0-EB567B615AB2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B465A2D9-928E-4ED2-BAB0-346DA4836183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DCE1D176-BA53-4901-A40F-3CD940B0089E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29F0BAD6-5B98-41EB-A6FC-EAB7421E18B8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6ED76A34-72B9-463D-980D-BDD34B7DC066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49922E9-DB4C-4481-8395-A49FE296EA79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A6A7581-B584-47E3-8072-C853EEE0B3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260570" y="2122310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7D5C3AFA-3042-48E7-AA91-E2BCB3CC5C1A}"/>
                  </a:ext>
                </a:extLst>
              </p:cNvPr>
              <p:cNvSpPr/>
              <p:nvPr/>
            </p:nvSpPr>
            <p:spPr>
              <a:xfrm rot="16200000" flipV="1">
                <a:off x="1114771" y="4098201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2F204A42-D862-470D-A173-591B306EB55A}"/>
                  </a:ext>
                </a:extLst>
              </p:cNvPr>
              <p:cNvSpPr/>
              <p:nvPr/>
            </p:nvSpPr>
            <p:spPr>
              <a:xfrm rot="5400000" flipV="1">
                <a:off x="233815" y="4105260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DDEE61D-E5D4-4AF2-A024-6A9ABD7AC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8233695-873C-4636-BCFF-F8D62E146F74}"/>
                </a:ext>
              </a:extLst>
            </p:cNvPr>
            <p:cNvGrpSpPr/>
            <p:nvPr/>
          </p:nvGrpSpPr>
          <p:grpSpPr>
            <a:xfrm>
              <a:off x="8012163" y="5010921"/>
              <a:ext cx="2227981" cy="1442773"/>
              <a:chOff x="662886" y="2122310"/>
              <a:chExt cx="6739118" cy="436404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DC652E0-2254-4907-A2C0-34B9125F1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AF9C3CA6-A68A-4A18-9FD0-512F6CC99F46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FA02066-ABDA-48CE-8793-841F1AF9A759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13A406-3A8D-4F0F-ADA0-267D72E8A5C1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C4BAC1-818D-4BDE-996B-61399AB1AD0F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D8E6743-510C-436B-8EB9-5BFCDB26FBA1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6401B4-8673-4131-AF73-4A29CD5B4397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31B32488-465A-4821-89D6-3C5CAA81393C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05DB5B44-7726-48A4-86A9-D68EC1B520F1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52662C4C-8C5A-4E26-8836-7360EC8245D9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row: Right 54">
                <a:extLst>
                  <a:ext uri="{FF2B5EF4-FFF2-40B4-BE49-F238E27FC236}">
                    <a16:creationId xmlns:a16="http://schemas.microsoft.com/office/drawing/2014/main" id="{375F560F-AE38-431D-9524-4F7BE7BBA1C2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387D8D4B-BE5B-4DD8-B4E8-686EE8F224DE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57DEB28-56DA-406E-867B-5560DBFD7C70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12E40-A500-4BFD-993B-ABD150C12FEC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5C05350-990C-40B8-90E3-2775D6C704AF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24134E-EDA0-4CF9-9197-8DE33E2D1753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1" name="图片 4">
                  <a:extLst>
                    <a:ext uri="{FF2B5EF4-FFF2-40B4-BE49-F238E27FC236}">
                      <a16:creationId xmlns:a16="http://schemas.microsoft.com/office/drawing/2014/main" id="{9B476071-EE63-47DC-A496-CB53EDD9B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5AD7982-FD38-4693-8D24-4E79B4F7D123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3057169-9F49-4AAE-8AEF-61979DAFF024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02F90D7F-22B9-4FD6-9DAA-9BE1FA511D71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09E0578-6CE5-486D-8B46-38E5D2B85869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13E492A-8262-4057-BEFB-E33CE5D2BFF9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E57FADD2-958F-4895-9466-9D726D700649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1F77D9-28A7-46B8-A3C0-0B6F434106A4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CC8A5FC-1AE2-454D-95EF-9F483CACDE83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98B9590-E42E-4DB0-9DE5-992FA41B9A67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F69B048-63DC-46D5-80EC-3ED7C1D23E6B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7471CBC-34B1-4FC5-A9F7-7B26D54E9102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row: Right 68">
                <a:extLst>
                  <a:ext uri="{FF2B5EF4-FFF2-40B4-BE49-F238E27FC236}">
                    <a16:creationId xmlns:a16="http://schemas.microsoft.com/office/drawing/2014/main" id="{6046C25C-8989-4EB3-B4F5-E32F960A9465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AEAEAE3C-DA94-4F2F-B471-E6D5CA95041A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row: Right 70">
                <a:extLst>
                  <a:ext uri="{FF2B5EF4-FFF2-40B4-BE49-F238E27FC236}">
                    <a16:creationId xmlns:a16="http://schemas.microsoft.com/office/drawing/2014/main" id="{2D28EAA1-CAC8-4EB8-8AB4-C2AFAED11A00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row: Right 71">
                <a:extLst>
                  <a:ext uri="{FF2B5EF4-FFF2-40B4-BE49-F238E27FC236}">
                    <a16:creationId xmlns:a16="http://schemas.microsoft.com/office/drawing/2014/main" id="{1288763D-E93C-4C55-AF1E-204000204D26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FD7850C5-3B5D-4D31-B43F-2DF73739AE43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B1C6812-4062-4AB9-BC54-30B0BF6531C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260570" y="2122310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Arrow: Right 74">
                <a:extLst>
                  <a:ext uri="{FF2B5EF4-FFF2-40B4-BE49-F238E27FC236}">
                    <a16:creationId xmlns:a16="http://schemas.microsoft.com/office/drawing/2014/main" id="{DD483E93-A5D1-4DE9-99E1-1ACA805E3AE3}"/>
                  </a:ext>
                </a:extLst>
              </p:cNvPr>
              <p:cNvSpPr/>
              <p:nvPr/>
            </p:nvSpPr>
            <p:spPr>
              <a:xfrm rot="16200000" flipV="1">
                <a:off x="1114771" y="4098201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row: Right 75">
                <a:extLst>
                  <a:ext uri="{FF2B5EF4-FFF2-40B4-BE49-F238E27FC236}">
                    <a16:creationId xmlns:a16="http://schemas.microsoft.com/office/drawing/2014/main" id="{BEEFC631-11B1-44A2-BFB7-10658F9D0F96}"/>
                  </a:ext>
                </a:extLst>
              </p:cNvPr>
              <p:cNvSpPr/>
              <p:nvPr/>
            </p:nvSpPr>
            <p:spPr>
              <a:xfrm rot="5400000" flipV="1">
                <a:off x="233815" y="4105260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A1FFE5F-6EF7-43A6-87E9-F6CFA253E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F5926C7-7AF1-4220-83B9-5DD85A1F8996}"/>
                </a:ext>
              </a:extLst>
            </p:cNvPr>
            <p:cNvGrpSpPr/>
            <p:nvPr/>
          </p:nvGrpSpPr>
          <p:grpSpPr>
            <a:xfrm rot="10800000">
              <a:off x="6182636" y="3555685"/>
              <a:ext cx="1764035" cy="1436506"/>
              <a:chOff x="2066214" y="2141265"/>
              <a:chExt cx="5335790" cy="434509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6709108-8782-4B74-A067-C79C6CA47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Arrow: Right 83">
                <a:extLst>
                  <a:ext uri="{FF2B5EF4-FFF2-40B4-BE49-F238E27FC236}">
                    <a16:creationId xmlns:a16="http://schemas.microsoft.com/office/drawing/2014/main" id="{A9D84316-5B1C-41A2-96DA-FD4BF77C1BAC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A82611C-A0A4-458A-8A4E-3939131260F9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D63C28-B081-40A1-B553-03D14D917671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7CED5D6-0BB3-4E0D-AF86-B1001AD17303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563C83-1A61-431F-9DC4-D76FE4FEF2F5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9C5B900-F013-456A-B47F-77383A58ED98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row: Right 89">
                <a:extLst>
                  <a:ext uri="{FF2B5EF4-FFF2-40B4-BE49-F238E27FC236}">
                    <a16:creationId xmlns:a16="http://schemas.microsoft.com/office/drawing/2014/main" id="{306A7630-714F-4576-98A0-F386458EF8C2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row: Right 90">
                <a:extLst>
                  <a:ext uri="{FF2B5EF4-FFF2-40B4-BE49-F238E27FC236}">
                    <a16:creationId xmlns:a16="http://schemas.microsoft.com/office/drawing/2014/main" id="{6B418681-140E-4B40-BCBE-F67F0A4F1950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row: Right 91">
                <a:extLst>
                  <a:ext uri="{FF2B5EF4-FFF2-40B4-BE49-F238E27FC236}">
                    <a16:creationId xmlns:a16="http://schemas.microsoft.com/office/drawing/2014/main" id="{D0511F79-5CB2-48F9-9B88-AD6962399A5D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719A4BF9-7246-4FBD-858C-459CCB0FB849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Right 93">
                <a:extLst>
                  <a:ext uri="{FF2B5EF4-FFF2-40B4-BE49-F238E27FC236}">
                    <a16:creationId xmlns:a16="http://schemas.microsoft.com/office/drawing/2014/main" id="{F7D32CB4-0682-4206-8DDF-D856FD46B0EC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86C2CC-6A0A-4DC8-8A9D-2DF476765CC8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B254B1B-140C-4F0D-B99D-529BA46DE418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8F7128B-C55E-4B14-9299-AA473E5E396D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9C15CB-D845-46DF-9366-CEF2EA1E2DDB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9" name="图片 4">
                  <a:extLst>
                    <a:ext uri="{FF2B5EF4-FFF2-40B4-BE49-F238E27FC236}">
                      <a16:creationId xmlns:a16="http://schemas.microsoft.com/office/drawing/2014/main" id="{8D50AB3D-963C-48B9-B443-D82414BE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E07E0D4-6A86-4B19-9716-C36080B1CB06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EDAA39F-CF43-485F-A677-6356B2A7A6E6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row: Right 97">
                <a:extLst>
                  <a:ext uri="{FF2B5EF4-FFF2-40B4-BE49-F238E27FC236}">
                    <a16:creationId xmlns:a16="http://schemas.microsoft.com/office/drawing/2014/main" id="{B809896C-89C2-4B0F-B8C7-E0E4F53E3ADA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305954D-1A85-43EE-968D-9F8BE76D5555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row: Right 99">
                <a:extLst>
                  <a:ext uri="{FF2B5EF4-FFF2-40B4-BE49-F238E27FC236}">
                    <a16:creationId xmlns:a16="http://schemas.microsoft.com/office/drawing/2014/main" id="{AEC4BFD2-57B1-47D4-8E3A-08C3D12248A1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row: Right 100">
                <a:extLst>
                  <a:ext uri="{FF2B5EF4-FFF2-40B4-BE49-F238E27FC236}">
                    <a16:creationId xmlns:a16="http://schemas.microsoft.com/office/drawing/2014/main" id="{C3637BFD-DA3B-4F2B-80E5-EF45E03466C1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FDDA998-6A21-48CC-9D09-DFC98EF768FC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553D16A-6E49-4046-B5B6-DED9DFCDF668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FDDB4DD-FBDD-4787-A9C9-6AAF5D4EF633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C44973F-E81B-4393-90D1-AB77FB14304C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664FA8F-24DB-4496-BAC2-AA34C519BCE7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B2629172-FB5D-4C11-A9B2-BF394728FB08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row: Right 107">
                <a:extLst>
                  <a:ext uri="{FF2B5EF4-FFF2-40B4-BE49-F238E27FC236}">
                    <a16:creationId xmlns:a16="http://schemas.microsoft.com/office/drawing/2014/main" id="{593D90AB-451C-4101-BB78-65E11D3BE454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row: Right 108">
                <a:extLst>
                  <a:ext uri="{FF2B5EF4-FFF2-40B4-BE49-F238E27FC236}">
                    <a16:creationId xmlns:a16="http://schemas.microsoft.com/office/drawing/2014/main" id="{BB236A66-4A93-49C5-8D2E-458729CD53E0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row: Right 109">
                <a:extLst>
                  <a:ext uri="{FF2B5EF4-FFF2-40B4-BE49-F238E27FC236}">
                    <a16:creationId xmlns:a16="http://schemas.microsoft.com/office/drawing/2014/main" id="{381382E2-A359-48F8-8AE9-6C8BEFFEDCA2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Arrow: Right 110">
                <a:extLst>
                  <a:ext uri="{FF2B5EF4-FFF2-40B4-BE49-F238E27FC236}">
                    <a16:creationId xmlns:a16="http://schemas.microsoft.com/office/drawing/2014/main" id="{61EF61BC-341A-40EE-80FF-9B33256180AA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10F2335-7D5C-4EFB-9E33-2B2FC6BEB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EFFA187-342F-442B-9CBC-08B608AA953E}"/>
                </a:ext>
              </a:extLst>
            </p:cNvPr>
            <p:cNvGrpSpPr/>
            <p:nvPr/>
          </p:nvGrpSpPr>
          <p:grpSpPr>
            <a:xfrm>
              <a:off x="8012163" y="2176708"/>
              <a:ext cx="2227981" cy="1442773"/>
              <a:chOff x="662886" y="2122310"/>
              <a:chExt cx="6739118" cy="4364048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15359F8-795E-401B-BC2F-83E49197F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BEC3A671-5446-43A3-BC9F-12CBB8AA2779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A4D2175B-628D-4158-AE38-3AC205234312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E80BE30-43FF-418E-AD19-D8D7C20F9E77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88C3EDA-DFE9-4079-AA16-A7355EDD0059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E99477B-A8ED-428D-A469-9AE7828E136E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6AD2C80-ED52-44B0-8D22-97D9437AE432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Arrow: Right 165">
                <a:extLst>
                  <a:ext uri="{FF2B5EF4-FFF2-40B4-BE49-F238E27FC236}">
                    <a16:creationId xmlns:a16="http://schemas.microsoft.com/office/drawing/2014/main" id="{5D35ADAB-E2F2-4762-8293-A58FFA7443BA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Arrow: Right 166">
                <a:extLst>
                  <a:ext uri="{FF2B5EF4-FFF2-40B4-BE49-F238E27FC236}">
                    <a16:creationId xmlns:a16="http://schemas.microsoft.com/office/drawing/2014/main" id="{D32F54EE-5ACC-417B-87FB-21C131E82D43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Arrow: Right 167">
                <a:extLst>
                  <a:ext uri="{FF2B5EF4-FFF2-40B4-BE49-F238E27FC236}">
                    <a16:creationId xmlns:a16="http://schemas.microsoft.com/office/drawing/2014/main" id="{65ACCA0E-63C8-4BC8-832D-A02167BA98BC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Arrow: Right 168">
                <a:extLst>
                  <a:ext uri="{FF2B5EF4-FFF2-40B4-BE49-F238E27FC236}">
                    <a16:creationId xmlns:a16="http://schemas.microsoft.com/office/drawing/2014/main" id="{EE97797A-2302-4909-BD9E-955701E2EC3A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row: Right 169">
                <a:extLst>
                  <a:ext uri="{FF2B5EF4-FFF2-40B4-BE49-F238E27FC236}">
                    <a16:creationId xmlns:a16="http://schemas.microsoft.com/office/drawing/2014/main" id="{95073881-728B-4F8B-88F9-A13238B876E5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05406CE6-1BD1-4B8B-86DF-52CA3C1658EA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4595545-4782-4F96-8CC5-0C0D95ED2B3D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39E0B54-0B7D-4294-AE1C-006227F8A6A6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4C018595-A817-4C46-B640-393029B66289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5" name="图片 4">
                  <a:extLst>
                    <a:ext uri="{FF2B5EF4-FFF2-40B4-BE49-F238E27FC236}">
                      <a16:creationId xmlns:a16="http://schemas.microsoft.com/office/drawing/2014/main" id="{B3957B75-755B-474B-9B62-9FF45D745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A2DC0404-BFF0-472E-8FD4-47033EDE6E4A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8792DF28-B7F8-462C-8A60-1554F3922992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Arrow: Right 173">
                <a:extLst>
                  <a:ext uri="{FF2B5EF4-FFF2-40B4-BE49-F238E27FC236}">
                    <a16:creationId xmlns:a16="http://schemas.microsoft.com/office/drawing/2014/main" id="{7621A540-5E54-44CF-92A9-04B3E5035EEE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DBAFAEF-66F3-4C58-8FB2-E8BAA7247347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Arrow: Right 175">
                <a:extLst>
                  <a:ext uri="{FF2B5EF4-FFF2-40B4-BE49-F238E27FC236}">
                    <a16:creationId xmlns:a16="http://schemas.microsoft.com/office/drawing/2014/main" id="{80C0C674-9ADF-4A6D-8784-525A63185BBA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Arrow: Right 176">
                <a:extLst>
                  <a:ext uri="{FF2B5EF4-FFF2-40B4-BE49-F238E27FC236}">
                    <a16:creationId xmlns:a16="http://schemas.microsoft.com/office/drawing/2014/main" id="{DB3DD20F-BE4F-42C7-933E-97D687DCFE6F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62E7357-C171-404B-B2E0-FFC999493996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870BBB3-7418-4349-8A7D-25D4FF3E7BC3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579BCE4-47A3-4D06-9101-C27E9C6369D4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7D5FF36-95B1-4359-B00C-0A695B0B5346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5A590CE-C32A-4B70-9D65-4606B185001A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Arrow: Right 182">
                <a:extLst>
                  <a:ext uri="{FF2B5EF4-FFF2-40B4-BE49-F238E27FC236}">
                    <a16:creationId xmlns:a16="http://schemas.microsoft.com/office/drawing/2014/main" id="{E8F266F7-3A50-4E0E-84D9-0927B3413AA0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Arrow: Right 183">
                <a:extLst>
                  <a:ext uri="{FF2B5EF4-FFF2-40B4-BE49-F238E27FC236}">
                    <a16:creationId xmlns:a16="http://schemas.microsoft.com/office/drawing/2014/main" id="{86B24715-3E46-44A4-8D0C-D05B4B3ADD3E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Arrow: Right 184">
                <a:extLst>
                  <a:ext uri="{FF2B5EF4-FFF2-40B4-BE49-F238E27FC236}">
                    <a16:creationId xmlns:a16="http://schemas.microsoft.com/office/drawing/2014/main" id="{3F3A2A4C-AEB9-41EB-81DE-D10194D67747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Arrow: Right 185">
                <a:extLst>
                  <a:ext uri="{FF2B5EF4-FFF2-40B4-BE49-F238E27FC236}">
                    <a16:creationId xmlns:a16="http://schemas.microsoft.com/office/drawing/2014/main" id="{CA9B1ECD-7E76-4E34-8246-36BFC75EBD65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Arrow: Right 186">
                <a:extLst>
                  <a:ext uri="{FF2B5EF4-FFF2-40B4-BE49-F238E27FC236}">
                    <a16:creationId xmlns:a16="http://schemas.microsoft.com/office/drawing/2014/main" id="{F073BDDD-59FF-491E-9F61-D2EB87CB2104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3995764-9BFB-492C-9864-0ED4633B1C0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260570" y="2122310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B7AFE3B9-94D0-4653-A685-F6842C63FAF4}"/>
                  </a:ext>
                </a:extLst>
              </p:cNvPr>
              <p:cNvSpPr/>
              <p:nvPr/>
            </p:nvSpPr>
            <p:spPr>
              <a:xfrm rot="16200000" flipV="1">
                <a:off x="1114771" y="4098201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323ED45A-D5EC-4F97-A460-B623B9A5580B}"/>
                  </a:ext>
                </a:extLst>
              </p:cNvPr>
              <p:cNvSpPr/>
              <p:nvPr/>
            </p:nvSpPr>
            <p:spPr>
              <a:xfrm rot="5400000" flipV="1">
                <a:off x="233815" y="4105260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FDF2D34-1917-4050-A8BF-7978E666A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C46717C-823C-4A4F-BADB-E99B4B5F7621}"/>
                </a:ext>
              </a:extLst>
            </p:cNvPr>
            <p:cNvGrpSpPr/>
            <p:nvPr/>
          </p:nvGrpSpPr>
          <p:grpSpPr>
            <a:xfrm rot="10800000">
              <a:off x="6184013" y="4985639"/>
              <a:ext cx="1764035" cy="1436506"/>
              <a:chOff x="2066214" y="2141265"/>
              <a:chExt cx="5335790" cy="4345093"/>
            </a:xfrm>
          </p:grpSpPr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05EBDA33-FDB2-46D3-8C24-313D0A122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Arrow: Right 197">
                <a:extLst>
                  <a:ext uri="{FF2B5EF4-FFF2-40B4-BE49-F238E27FC236}">
                    <a16:creationId xmlns:a16="http://schemas.microsoft.com/office/drawing/2014/main" id="{7598852C-1F87-4419-A33B-DEF516E9C20D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8726903-9D81-41FE-B5AB-B105F2882C52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0ADFD7B7-5EE6-4AE5-AB19-0085591613F1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C8C1EE7-1283-4D19-8EEC-A344DEEB4973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CF0EE031-8D8D-4511-8076-D473ECE85236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331822C-ADAF-4073-8C30-C5B6158E9F12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Arrow: Right 203">
                <a:extLst>
                  <a:ext uri="{FF2B5EF4-FFF2-40B4-BE49-F238E27FC236}">
                    <a16:creationId xmlns:a16="http://schemas.microsoft.com/office/drawing/2014/main" id="{678C4C40-94F5-4A02-8F42-9B49033FF2EA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Arrow: Right 204">
                <a:extLst>
                  <a:ext uri="{FF2B5EF4-FFF2-40B4-BE49-F238E27FC236}">
                    <a16:creationId xmlns:a16="http://schemas.microsoft.com/office/drawing/2014/main" id="{40915386-CB48-4DA4-8E80-D0BB95991F27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Arrow: Right 205">
                <a:extLst>
                  <a:ext uri="{FF2B5EF4-FFF2-40B4-BE49-F238E27FC236}">
                    <a16:creationId xmlns:a16="http://schemas.microsoft.com/office/drawing/2014/main" id="{3501212B-2356-4976-B966-AFB08DAA376D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Arrow: Right 206">
                <a:extLst>
                  <a:ext uri="{FF2B5EF4-FFF2-40B4-BE49-F238E27FC236}">
                    <a16:creationId xmlns:a16="http://schemas.microsoft.com/office/drawing/2014/main" id="{7ACCBEAD-B194-4BA4-9E5B-522502402A6D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Arrow: Right 207">
                <a:extLst>
                  <a:ext uri="{FF2B5EF4-FFF2-40B4-BE49-F238E27FC236}">
                    <a16:creationId xmlns:a16="http://schemas.microsoft.com/office/drawing/2014/main" id="{CE6F4B25-7A21-4D47-A233-A0EFABDB63DD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41F3AFAB-E750-44D9-BBA7-E19D7BDF0FFF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9FE3F53B-7C5E-4990-AD5B-AA2D53EE6EDA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229FB29D-DA05-4565-8516-22C5DF223314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AB838144-6B2B-4A9A-9474-958593CA5881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0" name="图片 4">
                  <a:extLst>
                    <a:ext uri="{FF2B5EF4-FFF2-40B4-BE49-F238E27FC236}">
                      <a16:creationId xmlns:a16="http://schemas.microsoft.com/office/drawing/2014/main" id="{DF516816-E0B9-45F1-8B81-DF569D785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A04526F5-FC75-4B23-B2F1-3339DA4ED819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C59E2A5-09C6-43CF-9EB8-6C35371FE469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Arrow: Right 211">
                <a:extLst>
                  <a:ext uri="{FF2B5EF4-FFF2-40B4-BE49-F238E27FC236}">
                    <a16:creationId xmlns:a16="http://schemas.microsoft.com/office/drawing/2014/main" id="{184250FC-14FD-4CC6-AAFE-A168F1AFB32A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4347038-A018-4E85-AF3D-FE14A8F46D81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Arrow: Right 213">
                <a:extLst>
                  <a:ext uri="{FF2B5EF4-FFF2-40B4-BE49-F238E27FC236}">
                    <a16:creationId xmlns:a16="http://schemas.microsoft.com/office/drawing/2014/main" id="{B19827AC-F9C7-4500-9098-1F75FCB2BCCE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Arrow: Right 214">
                <a:extLst>
                  <a:ext uri="{FF2B5EF4-FFF2-40B4-BE49-F238E27FC236}">
                    <a16:creationId xmlns:a16="http://schemas.microsoft.com/office/drawing/2014/main" id="{6984A866-BB9C-4170-917F-ECA1771A400A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83EAC94B-794E-404F-B639-01151A0A87EC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B0EEFCC-EF30-4EE6-9481-BD1D568D19E3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180D05F-AA9C-4F6A-92DF-6F843401D16B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491EA-C330-4BEE-B1C0-A619F673A959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A9E22E04-760E-4369-921D-2F82DE20E5D8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Arrow: Right 220">
                <a:extLst>
                  <a:ext uri="{FF2B5EF4-FFF2-40B4-BE49-F238E27FC236}">
                    <a16:creationId xmlns:a16="http://schemas.microsoft.com/office/drawing/2014/main" id="{212FD431-A2AC-421B-95FE-889DE09B3D7F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Arrow: Right 221">
                <a:extLst>
                  <a:ext uri="{FF2B5EF4-FFF2-40B4-BE49-F238E27FC236}">
                    <a16:creationId xmlns:a16="http://schemas.microsoft.com/office/drawing/2014/main" id="{0CE29CC6-8627-4F1D-B94B-17532FC0E87F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row: Right 222">
                <a:extLst>
                  <a:ext uri="{FF2B5EF4-FFF2-40B4-BE49-F238E27FC236}">
                    <a16:creationId xmlns:a16="http://schemas.microsoft.com/office/drawing/2014/main" id="{6E85889E-FE32-46F3-96C1-F7551F91FCF7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rrow: Right 223">
                <a:extLst>
                  <a:ext uri="{FF2B5EF4-FFF2-40B4-BE49-F238E27FC236}">
                    <a16:creationId xmlns:a16="http://schemas.microsoft.com/office/drawing/2014/main" id="{E3D20FFE-CCC5-439C-87DA-A897CD0EC4FD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Arrow: Right 224">
                <a:extLst>
                  <a:ext uri="{FF2B5EF4-FFF2-40B4-BE49-F238E27FC236}">
                    <a16:creationId xmlns:a16="http://schemas.microsoft.com/office/drawing/2014/main" id="{855009C3-610B-40E8-BCFF-8A8EA5B93C24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CA6AF0E-2733-4D28-83C2-6DF909EE6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51E8286-B83B-4123-9803-E7985F78A041}"/>
                </a:ext>
              </a:extLst>
            </p:cNvPr>
            <p:cNvGrpSpPr/>
            <p:nvPr/>
          </p:nvGrpSpPr>
          <p:grpSpPr>
            <a:xfrm rot="10800000">
              <a:off x="6182378" y="2146400"/>
              <a:ext cx="1764035" cy="1436506"/>
              <a:chOff x="2066214" y="2141265"/>
              <a:chExt cx="5335790" cy="4345093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3AC05201-D9D0-4EB4-A530-1E0422DA8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530" y="2277257"/>
                <a:ext cx="0" cy="41210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Arrow: Right 232">
                <a:extLst>
                  <a:ext uri="{FF2B5EF4-FFF2-40B4-BE49-F238E27FC236}">
                    <a16:creationId xmlns:a16="http://schemas.microsoft.com/office/drawing/2014/main" id="{9902CC02-559D-451E-919D-226339CFF582}"/>
                  </a:ext>
                </a:extLst>
              </p:cNvPr>
              <p:cNvSpPr/>
              <p:nvPr/>
            </p:nvSpPr>
            <p:spPr>
              <a:xfrm rot="5400000" flipV="1">
                <a:off x="4448454" y="4102712"/>
                <a:ext cx="1113260" cy="255117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8EAEBAEB-63B0-4C85-9A76-3BF5195624DA}"/>
                  </a:ext>
                </a:extLst>
              </p:cNvPr>
              <p:cNvSpPr/>
              <p:nvPr/>
            </p:nvSpPr>
            <p:spPr>
              <a:xfrm rot="10800000">
                <a:off x="3390519" y="476996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A09EC0E4-942D-4BA9-AB3A-C57ED192532C}"/>
                  </a:ext>
                </a:extLst>
              </p:cNvPr>
              <p:cNvSpPr/>
              <p:nvPr/>
            </p:nvSpPr>
            <p:spPr>
              <a:xfrm rot="10800000">
                <a:off x="3390519" y="394827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835FCAAD-7E72-42BB-B34A-EC4517BD7119}"/>
                  </a:ext>
                </a:extLst>
              </p:cNvPr>
              <p:cNvSpPr/>
              <p:nvPr/>
            </p:nvSpPr>
            <p:spPr>
              <a:xfrm rot="10800000">
                <a:off x="3390519" y="312658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704E91A8-38C9-4C33-A700-B0D60F02DD0F}"/>
                  </a:ext>
                </a:extLst>
              </p:cNvPr>
              <p:cNvSpPr/>
              <p:nvPr/>
            </p:nvSpPr>
            <p:spPr>
              <a:xfrm rot="10800000">
                <a:off x="3390519" y="230490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D98F793-2D64-42E6-9639-59F642C378C7}"/>
                  </a:ext>
                </a:extLst>
              </p:cNvPr>
              <p:cNvSpPr/>
              <p:nvPr/>
            </p:nvSpPr>
            <p:spPr>
              <a:xfrm>
                <a:off x="3390519" y="559165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Arrow: Right 238">
                <a:extLst>
                  <a:ext uri="{FF2B5EF4-FFF2-40B4-BE49-F238E27FC236}">
                    <a16:creationId xmlns:a16="http://schemas.microsoft.com/office/drawing/2014/main" id="{840989FC-8801-42BC-95E1-A3C6CD0C4A06}"/>
                  </a:ext>
                </a:extLst>
              </p:cNvPr>
              <p:cNvSpPr/>
              <p:nvPr/>
            </p:nvSpPr>
            <p:spPr>
              <a:xfrm>
                <a:off x="3894964" y="255862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Arrow: Right 239">
                <a:extLst>
                  <a:ext uri="{FF2B5EF4-FFF2-40B4-BE49-F238E27FC236}">
                    <a16:creationId xmlns:a16="http://schemas.microsoft.com/office/drawing/2014/main" id="{F561EFC6-C51A-4511-9772-CD801D77E459}"/>
                  </a:ext>
                </a:extLst>
              </p:cNvPr>
              <p:cNvSpPr/>
              <p:nvPr/>
            </p:nvSpPr>
            <p:spPr>
              <a:xfrm>
                <a:off x="3896355" y="338062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Arrow: Right 240">
                <a:extLst>
                  <a:ext uri="{FF2B5EF4-FFF2-40B4-BE49-F238E27FC236}">
                    <a16:creationId xmlns:a16="http://schemas.microsoft.com/office/drawing/2014/main" id="{2B4D43BD-57F4-456C-9FB1-560C2F9CADB9}"/>
                  </a:ext>
                </a:extLst>
              </p:cNvPr>
              <p:cNvSpPr/>
              <p:nvPr/>
            </p:nvSpPr>
            <p:spPr>
              <a:xfrm>
                <a:off x="3902560" y="420262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Arrow: Right 241">
                <a:extLst>
                  <a:ext uri="{FF2B5EF4-FFF2-40B4-BE49-F238E27FC236}">
                    <a16:creationId xmlns:a16="http://schemas.microsoft.com/office/drawing/2014/main" id="{DE13F6D8-8587-4008-91AD-9A59F3A0B5CE}"/>
                  </a:ext>
                </a:extLst>
              </p:cNvPr>
              <p:cNvSpPr/>
              <p:nvPr/>
            </p:nvSpPr>
            <p:spPr>
              <a:xfrm>
                <a:off x="3902560" y="501021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Arrow: Right 242">
                <a:extLst>
                  <a:ext uri="{FF2B5EF4-FFF2-40B4-BE49-F238E27FC236}">
                    <a16:creationId xmlns:a16="http://schemas.microsoft.com/office/drawing/2014/main" id="{6218BE7D-92EC-4B3B-9E33-C6F4B540DDB0}"/>
                  </a:ext>
                </a:extLst>
              </p:cNvPr>
              <p:cNvSpPr/>
              <p:nvPr/>
            </p:nvSpPr>
            <p:spPr>
              <a:xfrm>
                <a:off x="3894964" y="586035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6B383C0-3A23-410E-BBC9-FEA28E107053}"/>
                  </a:ext>
                </a:extLst>
              </p:cNvPr>
              <p:cNvGrpSpPr/>
              <p:nvPr/>
            </p:nvGrpSpPr>
            <p:grpSpPr>
              <a:xfrm>
                <a:off x="5779446" y="2281542"/>
                <a:ext cx="620878" cy="4046182"/>
                <a:chOff x="3507920" y="2323757"/>
                <a:chExt cx="620878" cy="4046182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1C4EACA8-8454-4F32-822D-F7A5355EF489}"/>
                    </a:ext>
                  </a:extLst>
                </p:cNvPr>
                <p:cNvSpPr/>
                <p:nvPr/>
              </p:nvSpPr>
              <p:spPr>
                <a:xfrm rot="16200000">
                  <a:off x="3195928" y="2635749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AE247EE-590A-497A-A024-08CC7A98C360}"/>
                    </a:ext>
                  </a:extLst>
                </p:cNvPr>
                <p:cNvSpPr/>
                <p:nvPr/>
              </p:nvSpPr>
              <p:spPr>
                <a:xfrm rot="16200000">
                  <a:off x="3195929" y="5438694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F343EC20-125C-46F1-9977-D3C42F423963}"/>
                    </a:ext>
                  </a:extLst>
                </p:cNvPr>
                <p:cNvSpPr/>
                <p:nvPr/>
              </p:nvSpPr>
              <p:spPr>
                <a:xfrm rot="16200000">
                  <a:off x="3197552" y="4030395"/>
                  <a:ext cx="1243237" cy="61925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rgbClr val="FFC000"/>
                  </a:solidFill>
                  <a:prstDash val="lgDashDot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5" name="图片 4">
                  <a:extLst>
                    <a:ext uri="{FF2B5EF4-FFF2-40B4-BE49-F238E27FC236}">
                      <a16:creationId xmlns:a16="http://schemas.microsoft.com/office/drawing/2014/main" id="{B0D588EB-0C91-4AD0-94DB-D2003AD1E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V="1">
                  <a:off x="3709660" y="2499639"/>
                  <a:ext cx="254159" cy="3612143"/>
                </a:xfrm>
                <a:prstGeom prst="rect">
                  <a:avLst/>
                </a:prstGeom>
              </p:spPr>
            </p:pic>
          </p:grp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D61A4A1-B199-4400-AF17-880BC69EBE7C}"/>
                  </a:ext>
                </a:extLst>
              </p:cNvPr>
              <p:cNvSpPr/>
              <p:nvPr/>
            </p:nvSpPr>
            <p:spPr>
              <a:xfrm rot="16200000" flipV="1">
                <a:off x="6268406" y="261085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54AE322-F0FB-4ADD-A37A-CB04E0389E61}"/>
                  </a:ext>
                </a:extLst>
              </p:cNvPr>
              <p:cNvSpPr/>
              <p:nvPr/>
            </p:nvSpPr>
            <p:spPr>
              <a:xfrm rot="5400000" flipV="1">
                <a:off x="6265208" y="5398129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Arrow: Right 246">
                <a:extLst>
                  <a:ext uri="{FF2B5EF4-FFF2-40B4-BE49-F238E27FC236}">
                    <a16:creationId xmlns:a16="http://schemas.microsoft.com/office/drawing/2014/main" id="{6718586A-DAD4-4DF4-8A27-3993F8F0A41F}"/>
                  </a:ext>
                </a:extLst>
              </p:cNvPr>
              <p:cNvSpPr/>
              <p:nvPr/>
            </p:nvSpPr>
            <p:spPr>
              <a:xfrm rot="5400000" flipV="1">
                <a:off x="6797865" y="5705926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8E566E6-592C-4627-9A1D-2BEE2CC1F97F}"/>
                  </a:ext>
                </a:extLst>
              </p:cNvPr>
              <p:cNvSpPr/>
              <p:nvPr/>
            </p:nvSpPr>
            <p:spPr>
              <a:xfrm rot="16200000" flipV="1">
                <a:off x="6268407" y="3971102"/>
                <a:ext cx="1243237" cy="6192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Arrow: Right 248">
                <a:extLst>
                  <a:ext uri="{FF2B5EF4-FFF2-40B4-BE49-F238E27FC236}">
                    <a16:creationId xmlns:a16="http://schemas.microsoft.com/office/drawing/2014/main" id="{18C47D14-FF4B-404B-8D62-4B53A8B008B4}"/>
                  </a:ext>
                </a:extLst>
              </p:cNvPr>
              <p:cNvSpPr/>
              <p:nvPr/>
            </p:nvSpPr>
            <p:spPr>
              <a:xfrm rot="5400000" flipV="1">
                <a:off x="6797865" y="4214400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Arrow: Right 249">
                <a:extLst>
                  <a:ext uri="{FF2B5EF4-FFF2-40B4-BE49-F238E27FC236}">
                    <a16:creationId xmlns:a16="http://schemas.microsoft.com/office/drawing/2014/main" id="{505B3430-5C24-492C-9B60-FDA12E965FE3}"/>
                  </a:ext>
                </a:extLst>
              </p:cNvPr>
              <p:cNvSpPr/>
              <p:nvPr/>
            </p:nvSpPr>
            <p:spPr>
              <a:xfrm rot="5400000" flipV="1">
                <a:off x="6806918" y="2824789"/>
                <a:ext cx="166212" cy="146886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580F8EF-C1A8-4F3E-B424-1500D9740AA7}"/>
                  </a:ext>
                </a:extLst>
              </p:cNvPr>
              <p:cNvSpPr/>
              <p:nvPr/>
            </p:nvSpPr>
            <p:spPr>
              <a:xfrm>
                <a:off x="2066214" y="4761545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7F4781A-E715-4296-BB99-531690E38EBF}"/>
                  </a:ext>
                </a:extLst>
              </p:cNvPr>
              <p:cNvSpPr/>
              <p:nvPr/>
            </p:nvSpPr>
            <p:spPr>
              <a:xfrm>
                <a:off x="2066214" y="3939857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73AEB6A-82BE-4E81-BB1D-3A241180AD21}"/>
                  </a:ext>
                </a:extLst>
              </p:cNvPr>
              <p:cNvSpPr/>
              <p:nvPr/>
            </p:nvSpPr>
            <p:spPr>
              <a:xfrm>
                <a:off x="2066214" y="3118169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C8CF18B-236C-4A50-A5D8-D202781DE6E7}"/>
                  </a:ext>
                </a:extLst>
              </p:cNvPr>
              <p:cNvSpPr/>
              <p:nvPr/>
            </p:nvSpPr>
            <p:spPr>
              <a:xfrm>
                <a:off x="2066214" y="2296481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7E3750D0-BF1A-410D-B682-CD4825AFC23E}"/>
                  </a:ext>
                </a:extLst>
              </p:cNvPr>
              <p:cNvSpPr/>
              <p:nvPr/>
            </p:nvSpPr>
            <p:spPr>
              <a:xfrm rot="10800000">
                <a:off x="2066214" y="5583234"/>
                <a:ext cx="1173343" cy="68488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00B050"/>
                </a:solidFill>
                <a:prstDash val="lg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Arrow: Right 255">
                <a:extLst>
                  <a:ext uri="{FF2B5EF4-FFF2-40B4-BE49-F238E27FC236}">
                    <a16:creationId xmlns:a16="http://schemas.microsoft.com/office/drawing/2014/main" id="{03769FB6-9027-4ED5-8D8F-69A44EA874CB}"/>
                  </a:ext>
                </a:extLst>
              </p:cNvPr>
              <p:cNvSpPr/>
              <p:nvPr/>
            </p:nvSpPr>
            <p:spPr>
              <a:xfrm rot="10800000">
                <a:off x="2570659" y="255020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Arrow: Right 256">
                <a:extLst>
                  <a:ext uri="{FF2B5EF4-FFF2-40B4-BE49-F238E27FC236}">
                    <a16:creationId xmlns:a16="http://schemas.microsoft.com/office/drawing/2014/main" id="{323E215D-06BD-4E84-9373-66938336D9D0}"/>
                  </a:ext>
                </a:extLst>
              </p:cNvPr>
              <p:cNvSpPr/>
              <p:nvPr/>
            </p:nvSpPr>
            <p:spPr>
              <a:xfrm rot="10800000">
                <a:off x="2572050" y="337220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Arrow: Right 257">
                <a:extLst>
                  <a:ext uri="{FF2B5EF4-FFF2-40B4-BE49-F238E27FC236}">
                    <a16:creationId xmlns:a16="http://schemas.microsoft.com/office/drawing/2014/main" id="{6784A909-CDEE-45EC-A9C7-9D8389775A42}"/>
                  </a:ext>
                </a:extLst>
              </p:cNvPr>
              <p:cNvSpPr/>
              <p:nvPr/>
            </p:nvSpPr>
            <p:spPr>
              <a:xfrm rot="10800000">
                <a:off x="2578255" y="4194201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Arrow: Right 258">
                <a:extLst>
                  <a:ext uri="{FF2B5EF4-FFF2-40B4-BE49-F238E27FC236}">
                    <a16:creationId xmlns:a16="http://schemas.microsoft.com/office/drawing/2014/main" id="{AC939D64-4BCB-48BD-830C-3551B57A17F0}"/>
                  </a:ext>
                </a:extLst>
              </p:cNvPr>
              <p:cNvSpPr/>
              <p:nvPr/>
            </p:nvSpPr>
            <p:spPr>
              <a:xfrm rot="10800000">
                <a:off x="2578255" y="5001795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Arrow: Right 259">
                <a:extLst>
                  <a:ext uri="{FF2B5EF4-FFF2-40B4-BE49-F238E27FC236}">
                    <a16:creationId xmlns:a16="http://schemas.microsoft.com/office/drawing/2014/main" id="{2CBCEE80-FA4E-4AA2-9A25-2A6006BEBE8E}"/>
                  </a:ext>
                </a:extLst>
              </p:cNvPr>
              <p:cNvSpPr/>
              <p:nvPr/>
            </p:nvSpPr>
            <p:spPr>
              <a:xfrm rot="10800000">
                <a:off x="2570659" y="5851939"/>
                <a:ext cx="156868" cy="162454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76922C7-6D1B-4905-8AC8-D1A160D42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004" y="2141265"/>
                <a:ext cx="0" cy="434509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91203919-BEE7-43AE-9500-69D843E122C8}"/>
              </a:ext>
            </a:extLst>
          </p:cNvPr>
          <p:cNvSpPr txBox="1"/>
          <p:nvPr/>
        </p:nvSpPr>
        <p:spPr>
          <a:xfrm>
            <a:off x="1016631" y="2442193"/>
            <a:ext cx="3892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Idle Parking Bays owned by different companies or individuals, can be temporally shared to others.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of each company or org can manage their parking bay resources via </a:t>
            </a:r>
            <a:r>
              <a:rPr lang="en-US" dirty="0" err="1"/>
              <a:t>IntelliPA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can be extended to residential communities and business park districts etc.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51A1C31-7045-4986-990E-83C17FC3C093}"/>
              </a:ext>
            </a:extLst>
          </p:cNvPr>
          <p:cNvSpPr txBox="1"/>
          <p:nvPr/>
        </p:nvSpPr>
        <p:spPr>
          <a:xfrm>
            <a:off x="10426322" y="2204101"/>
            <a:ext cx="12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Group B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F6C7C23-712B-4022-BA84-F9543778C046}"/>
              </a:ext>
            </a:extLst>
          </p:cNvPr>
          <p:cNvSpPr txBox="1"/>
          <p:nvPr/>
        </p:nvSpPr>
        <p:spPr>
          <a:xfrm>
            <a:off x="4712782" y="2206990"/>
            <a:ext cx="12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25425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67" grpId="0" animBg="1"/>
      <p:bldP spid="2" grpId="0"/>
      <p:bldP spid="266" grpId="0"/>
      <p:bldP spid="271" grpId="0"/>
      <p:bldP spid="2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420C-57C5-4843-B7B2-D3DFACF4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Car Park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FFAA-DFBE-407A-9436-68FC9058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38982-8B28-44A5-BAD3-204CA52E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6EDEF90-7176-4625-85CE-C359DEEF7A8C}"/>
              </a:ext>
            </a:extLst>
          </p:cNvPr>
          <p:cNvSpPr txBox="1"/>
          <p:nvPr/>
        </p:nvSpPr>
        <p:spPr>
          <a:xfrm>
            <a:off x="8303358" y="3087773"/>
            <a:ext cx="12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Group B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Admin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FB9649C-26AF-4B9B-8CBE-1FE639C42BB1}"/>
              </a:ext>
            </a:extLst>
          </p:cNvPr>
          <p:cNvSpPr txBox="1"/>
          <p:nvPr/>
        </p:nvSpPr>
        <p:spPr>
          <a:xfrm>
            <a:off x="2629672" y="3087773"/>
            <a:ext cx="12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Group A</a:t>
            </a: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Admin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5A303711-62B3-441B-8227-E2FA4D377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" r="30343" b="1"/>
          <a:stretch/>
        </p:blipFill>
        <p:spPr>
          <a:xfrm>
            <a:off x="9875500" y="2972757"/>
            <a:ext cx="1166311" cy="2234901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38E3042-95F2-4602-828F-F152860EF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3"/>
          <a:stretch/>
        </p:blipFill>
        <p:spPr>
          <a:xfrm>
            <a:off x="1320856" y="2906882"/>
            <a:ext cx="1166312" cy="2300776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97F3B0A1-6D80-40E7-8361-02ED91056DAE}"/>
              </a:ext>
            </a:extLst>
          </p:cNvPr>
          <p:cNvSpPr txBox="1"/>
          <p:nvPr/>
        </p:nvSpPr>
        <p:spPr>
          <a:xfrm>
            <a:off x="9340529" y="2537550"/>
            <a:ext cx="220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Parking bay full!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F5742EE8-4EFB-4B8C-BF61-489D2FE5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15529">
            <a:off x="8015605" y="3794808"/>
            <a:ext cx="575504" cy="1040845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AB59791E-ABB4-4D6B-926D-0303C164CC2A}"/>
              </a:ext>
            </a:extLst>
          </p:cNvPr>
          <p:cNvSpPr txBox="1"/>
          <p:nvPr/>
        </p:nvSpPr>
        <p:spPr>
          <a:xfrm>
            <a:off x="490917" y="2537550"/>
            <a:ext cx="30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Idle parking bays available</a:t>
            </a:r>
          </a:p>
        </p:txBody>
      </p:sp>
      <p:pic>
        <p:nvPicPr>
          <p:cNvPr id="241" name="图片 4" descr="图片包含 游戏机, 画&#10;&#10;描述已自动生成">
            <a:extLst>
              <a:ext uri="{FF2B5EF4-FFF2-40B4-BE49-F238E27FC236}">
                <a16:creationId xmlns:a16="http://schemas.microsoft.com/office/drawing/2014/main" id="{57969934-9797-40A8-96EF-FA611ADCF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79" y="3734104"/>
            <a:ext cx="881082" cy="881082"/>
          </a:xfrm>
          <a:prstGeom prst="rect">
            <a:avLst/>
          </a:prstGeom>
        </p:spPr>
      </p:pic>
      <p:pic>
        <p:nvPicPr>
          <p:cNvPr id="242" name="图片 4" descr="图片包含 游戏机, 画&#10;&#10;描述已自动生成">
            <a:extLst>
              <a:ext uri="{FF2B5EF4-FFF2-40B4-BE49-F238E27FC236}">
                <a16:creationId xmlns:a16="http://schemas.microsoft.com/office/drawing/2014/main" id="{F91E9B65-0738-4D45-989A-3F1792E4A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65" y="3734104"/>
            <a:ext cx="881082" cy="881082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A049B3AD-ADAD-4E75-817F-E4A12678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6715">
            <a:off x="3662254" y="3830039"/>
            <a:ext cx="575504" cy="1040845"/>
          </a:xfrm>
          <a:prstGeom prst="rect">
            <a:avLst/>
          </a:prstGeom>
        </p:spPr>
      </p:pic>
      <p:sp>
        <p:nvSpPr>
          <p:cNvPr id="256" name="Arrow: Curved Down 255">
            <a:extLst>
              <a:ext uri="{FF2B5EF4-FFF2-40B4-BE49-F238E27FC236}">
                <a16:creationId xmlns:a16="http://schemas.microsoft.com/office/drawing/2014/main" id="{20ACD186-7BCB-4A42-B761-B3A3AA84ECED}"/>
              </a:ext>
            </a:extLst>
          </p:cNvPr>
          <p:cNvSpPr/>
          <p:nvPr/>
        </p:nvSpPr>
        <p:spPr>
          <a:xfrm>
            <a:off x="4026767" y="2668379"/>
            <a:ext cx="4276590" cy="1087707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35D2E87-7AFC-451A-9615-3FFFD226708C}"/>
              </a:ext>
            </a:extLst>
          </p:cNvPr>
          <p:cNvSpPr txBox="1"/>
          <p:nvPr/>
        </p:nvSpPr>
        <p:spPr>
          <a:xfrm>
            <a:off x="3709643" y="6026699"/>
            <a:ext cx="508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we got more than 10 idle bays today. Feel free to take it :D</a:t>
            </a:r>
          </a:p>
        </p:txBody>
      </p:sp>
      <p:sp>
        <p:nvSpPr>
          <p:cNvPr id="259" name="Arrow: Curved Down 258">
            <a:extLst>
              <a:ext uri="{FF2B5EF4-FFF2-40B4-BE49-F238E27FC236}">
                <a16:creationId xmlns:a16="http://schemas.microsoft.com/office/drawing/2014/main" id="{DF9BFFC2-8150-4BBC-9E0F-EAAFAACD5EFD}"/>
              </a:ext>
            </a:extLst>
          </p:cNvPr>
          <p:cNvSpPr/>
          <p:nvPr/>
        </p:nvSpPr>
        <p:spPr>
          <a:xfrm rot="10800000">
            <a:off x="3950006" y="4944837"/>
            <a:ext cx="4276590" cy="1087707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9029320-5AE0-410D-8100-13B661DD86AA}"/>
              </a:ext>
            </a:extLst>
          </p:cNvPr>
          <p:cNvSpPr txBox="1"/>
          <p:nvPr/>
        </p:nvSpPr>
        <p:spPr>
          <a:xfrm>
            <a:off x="3709643" y="2261013"/>
            <a:ext cx="508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 there, do you have 10 bays available today?</a:t>
            </a:r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54E45265-2663-43CE-AB55-D49043CE7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929" y="3794120"/>
            <a:ext cx="2844946" cy="863644"/>
          </a:xfrm>
          <a:prstGeom prst="rect">
            <a:avLst/>
          </a:prstGeom>
        </p:spPr>
      </p:pic>
      <p:pic>
        <p:nvPicPr>
          <p:cNvPr id="265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265ADB-1E83-47D7-B51E-24B821027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8" grpId="0"/>
      <p:bldP spid="229" grpId="0"/>
      <p:bldP spid="234" grpId="0"/>
      <p:bldP spid="240" grpId="0"/>
      <p:bldP spid="256" grpId="0" animBg="1"/>
      <p:bldP spid="257" grpId="0"/>
      <p:bldP spid="259" grpId="0" animBg="1"/>
      <p:bldP spid="2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 </a:t>
            </a:r>
            <a:r>
              <a:rPr lang="en-US" altLang="zh-CN"/>
              <a:t>&amp; Potential Resolution</a:t>
            </a:r>
            <a:endParaRPr lang="en-US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3DF8B-E9C6-4695-929E-836A53D9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81" y="4124411"/>
            <a:ext cx="3951504" cy="2054781"/>
          </a:xfrm>
          <a:prstGeom prst="rect">
            <a:avLst/>
          </a:prstGeom>
        </p:spPr>
      </p:pic>
      <p:pic>
        <p:nvPicPr>
          <p:cNvPr id="8" name="Picture 2" descr="汽车停在车位上&#10;&#10;描述已自动生成">
            <a:extLst>
              <a:ext uri="{FF2B5EF4-FFF2-40B4-BE49-F238E27FC236}">
                <a16:creationId xmlns:a16="http://schemas.microsoft.com/office/drawing/2014/main" id="{D78CB0F0-3A09-4F85-B469-A5B15E72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9481" y="2208174"/>
            <a:ext cx="3951504" cy="18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52421D-0FE2-45C6-93E9-FB03CCBC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20" y="2208174"/>
            <a:ext cx="159466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11328A-9020-4184-950B-371137C5B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2" b="-1"/>
          <a:stretch/>
        </p:blipFill>
        <p:spPr bwMode="auto">
          <a:xfrm>
            <a:off x="5906119" y="4841240"/>
            <a:ext cx="1594667" cy="15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CB0FD-744F-4770-AF84-26E42E3FA79F}"/>
              </a:ext>
            </a:extLst>
          </p:cNvPr>
          <p:cNvSpPr txBox="1"/>
          <p:nvPr/>
        </p:nvSpPr>
        <p:spPr>
          <a:xfrm>
            <a:off x="986920" y="5308448"/>
            <a:ext cx="454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we need </a:t>
            </a:r>
            <a:r>
              <a:rPr lang="en-US" b="1" dirty="0"/>
              <a:t>Intelligent Parking Assistant </a:t>
            </a:r>
            <a:r>
              <a:rPr lang="en-US" dirty="0"/>
              <a:t>for more capacities and abilities.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ACC77-60C8-4BD2-A52B-7D9A421B8553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3256971" y="4461514"/>
            <a:ext cx="0" cy="846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4B6E65-F6C0-46B9-B061-4C64A4DDA810}"/>
              </a:ext>
            </a:extLst>
          </p:cNvPr>
          <p:cNvSpPr txBox="1"/>
          <p:nvPr/>
        </p:nvSpPr>
        <p:spPr>
          <a:xfrm>
            <a:off x="986920" y="2321918"/>
            <a:ext cx="454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Parking Spaces VS. Increasing Cars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D103C-0E83-4450-84D8-12FEF943D5C0}"/>
              </a:ext>
            </a:extLst>
          </p:cNvPr>
          <p:cNvSpPr txBox="1"/>
          <p:nvPr/>
        </p:nvSpPr>
        <p:spPr>
          <a:xfrm>
            <a:off x="986920" y="3538184"/>
            <a:ext cx="454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Parking Bay cannot be easily re-constructed.</a:t>
            </a:r>
            <a:r>
              <a:rPr lang="zh-CN" altLang="en-US" dirty="0"/>
              <a:t> </a:t>
            </a:r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b="1" dirty="0"/>
              <a:t>Flexible</a:t>
            </a:r>
            <a:r>
              <a:rPr lang="zh-CN" altLang="en-US" b="1" dirty="0"/>
              <a:t> </a:t>
            </a:r>
            <a:r>
              <a:rPr lang="en-US" altLang="zh-CN" b="1" dirty="0"/>
              <a:t>Parking</a:t>
            </a:r>
            <a:r>
              <a:rPr lang="zh-CN" altLang="en-US" b="1" dirty="0"/>
              <a:t> </a:t>
            </a:r>
            <a:r>
              <a:rPr lang="en-US" altLang="zh-CN" b="1" dirty="0"/>
              <a:t>Bay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A816E5-475B-45DD-B9CF-8EB68F3E21C9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3256971" y="2691250"/>
            <a:ext cx="0" cy="846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4" descr="图片包含 游戏机, 画&#10;&#10;描述已自动生成">
            <a:extLst>
              <a:ext uri="{FF2B5EF4-FFF2-40B4-BE49-F238E27FC236}">
                <a16:creationId xmlns:a16="http://schemas.microsoft.com/office/drawing/2014/main" id="{606C29C6-9D8B-40DB-882A-E5CEAC1A1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" y="2208174"/>
            <a:ext cx="604362" cy="604362"/>
          </a:xfrm>
          <a:prstGeom prst="rect">
            <a:avLst/>
          </a:prstGeom>
        </p:spPr>
      </p:pic>
      <p:pic>
        <p:nvPicPr>
          <p:cNvPr id="18" name="图片 4" descr="图片包含 游戏机, 画&#10;&#10;描述已自动生成">
            <a:extLst>
              <a:ext uri="{FF2B5EF4-FFF2-40B4-BE49-F238E27FC236}">
                <a16:creationId xmlns:a16="http://schemas.microsoft.com/office/drawing/2014/main" id="{01EE95B6-E0ED-49CC-8145-F3E961A5B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4" y="3424805"/>
            <a:ext cx="604362" cy="6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80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3.75E-6 0.29861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AA05C59-284A-43D9-AE28-6F5AA1F0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39E64-FDA9-45CF-AD96-687B368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200" dirty="0"/>
              <a:t>More on Flexible Parking Bays</a:t>
            </a:r>
            <a:endParaRPr lang="en-US" sz="5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20BB4C9-B781-4AEE-ACAB-8EE849F24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75647DA-FC1D-4189-8B97-4EF3C2C0B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410C6-316A-464E-BF6E-DD5D0D3BEEF0}"/>
              </a:ext>
            </a:extLst>
          </p:cNvPr>
          <p:cNvSpPr txBox="1"/>
          <p:nvPr/>
        </p:nvSpPr>
        <p:spPr>
          <a:xfrm>
            <a:off x="612648" y="3355848"/>
            <a:ext cx="6272784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Parking behavior will attempt to become entropy-increase, if convenience weighs.</a:t>
            </a:r>
            <a:br>
              <a:rPr lang="en-US" dirty="0"/>
            </a:b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Restriction and manual management will waste loads of labor/material/time resources.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62A0-0E58-4306-BCF0-BB8490ABF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6" r="9533"/>
          <a:stretch/>
        </p:blipFill>
        <p:spPr>
          <a:xfrm>
            <a:off x="7684008" y="-26"/>
            <a:ext cx="4507992" cy="41213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240D-E530-41E0-A52E-EFC8A23D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B19E57-18A8-4595-8926-6C6FE1E82C8A}" type="datetime1">
              <a:rPr lang="en-US" altLang="zh-CN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8/4/2020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84D41-4141-41BE-8C6A-5049F5DB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8360D1-211B-45AA-BB39-07E9359C5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1"/>
          <a:stretch/>
        </p:blipFill>
        <p:spPr bwMode="auto">
          <a:xfrm>
            <a:off x="7684008" y="4349387"/>
            <a:ext cx="4507992" cy="2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07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B00-A19E-41B8-A273-A8E7D306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Resolutions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64B36-4242-420D-9593-7F59EC46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BB63-FA7E-4832-8FF7-D91B39EE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C3E3BF0-CA05-492F-8256-952D2AE0D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954439"/>
              </p:ext>
            </p:extLst>
          </p:nvPr>
        </p:nvGraphicFramePr>
        <p:xfrm>
          <a:off x="2078762" y="2368089"/>
          <a:ext cx="7331685" cy="372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22855E-D47C-46AB-91D3-62D3A7971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1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C552-B895-4103-82CF-B1AC9E3D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Resolution - Flexible Parking Bays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9A7CE4-4FA7-493B-A94C-CE37EAAC3BCA}"/>
              </a:ext>
            </a:extLst>
          </p:cNvPr>
          <p:cNvCxnSpPr>
            <a:cxnSpLocks/>
          </p:cNvCxnSpPr>
          <p:nvPr/>
        </p:nvCxnSpPr>
        <p:spPr>
          <a:xfrm>
            <a:off x="5570530" y="2277257"/>
            <a:ext cx="0" cy="412108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2F7677C-D2E5-48EB-9939-6813A19FFE3C}"/>
              </a:ext>
            </a:extLst>
          </p:cNvPr>
          <p:cNvSpPr/>
          <p:nvPr/>
        </p:nvSpPr>
        <p:spPr>
          <a:xfrm>
            <a:off x="8821363" y="2281542"/>
            <a:ext cx="840563" cy="4537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rgbClr val="FFC00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911D1D-BEA3-4EBA-8694-1348D7596E8A}"/>
              </a:ext>
            </a:extLst>
          </p:cNvPr>
          <p:cNvSpPr/>
          <p:nvPr/>
        </p:nvSpPr>
        <p:spPr>
          <a:xfrm rot="10800000">
            <a:off x="8821363" y="2989786"/>
            <a:ext cx="841776" cy="4377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D0F502-6C63-49A0-B139-F4503A45F096}"/>
              </a:ext>
            </a:extLst>
          </p:cNvPr>
          <p:cNvSpPr txBox="1"/>
          <p:nvPr/>
        </p:nvSpPr>
        <p:spPr>
          <a:xfrm>
            <a:off x="9799430" y="2323758"/>
            <a:ext cx="16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Flexible Lots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8341C-03D5-426A-ABFD-6C232AC82B41}"/>
              </a:ext>
            </a:extLst>
          </p:cNvPr>
          <p:cNvSpPr txBox="1"/>
          <p:nvPr/>
        </p:nvSpPr>
        <p:spPr>
          <a:xfrm>
            <a:off x="9799430" y="2989786"/>
            <a:ext cx="16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Lots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985B2B-65B3-46CC-8539-23F10EBC707E}"/>
              </a:ext>
            </a:extLst>
          </p:cNvPr>
          <p:cNvCxnSpPr>
            <a:cxnSpLocks/>
          </p:cNvCxnSpPr>
          <p:nvPr/>
        </p:nvCxnSpPr>
        <p:spPr>
          <a:xfrm flipH="1">
            <a:off x="8821363" y="3812820"/>
            <a:ext cx="840563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F0D3CD-44A1-412D-95F5-8BD2145535D5}"/>
              </a:ext>
            </a:extLst>
          </p:cNvPr>
          <p:cNvSpPr txBox="1"/>
          <p:nvPr/>
        </p:nvSpPr>
        <p:spPr>
          <a:xfrm>
            <a:off x="9799430" y="3592097"/>
            <a:ext cx="193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Indicating Line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DB94CB8-F13F-4B7A-9BB3-C1922C2A0A07}"/>
              </a:ext>
            </a:extLst>
          </p:cNvPr>
          <p:cNvSpPr/>
          <p:nvPr/>
        </p:nvSpPr>
        <p:spPr>
          <a:xfrm rot="5400000" flipV="1">
            <a:off x="4448454" y="4102712"/>
            <a:ext cx="1113260" cy="2551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091B9156-9E5E-4257-86EB-6395B56481D8}"/>
              </a:ext>
            </a:extLst>
          </p:cNvPr>
          <p:cNvSpPr/>
          <p:nvPr/>
        </p:nvSpPr>
        <p:spPr>
          <a:xfrm>
            <a:off x="9141753" y="4681887"/>
            <a:ext cx="204786" cy="1809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8DED49-9499-44A8-9628-B958247A7AC1}"/>
              </a:ext>
            </a:extLst>
          </p:cNvPr>
          <p:cNvSpPr txBox="1"/>
          <p:nvPr/>
        </p:nvSpPr>
        <p:spPr>
          <a:xfrm>
            <a:off x="9793243" y="4589405"/>
            <a:ext cx="193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Head of Vehicle</a:t>
            </a:r>
            <a:endParaRPr lang="en-US"/>
          </a:p>
        </p:txBody>
      </p:sp>
      <p:pic>
        <p:nvPicPr>
          <p:cNvPr id="5" name="图片 6" descr="图片包含 游戏机&#10;&#10;已自动生成说明">
            <a:extLst>
              <a:ext uri="{FF2B5EF4-FFF2-40B4-BE49-F238E27FC236}">
                <a16:creationId xmlns:a16="http://schemas.microsoft.com/office/drawing/2014/main" id="{6E80DC2B-EFDB-4589-88CC-78F09103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242" y="5169336"/>
            <a:ext cx="2743200" cy="5368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D8CD7B9-7518-44E5-A3C4-FFC59D9A5A64}"/>
              </a:ext>
            </a:extLst>
          </p:cNvPr>
          <p:cNvSpPr txBox="1"/>
          <p:nvPr/>
        </p:nvSpPr>
        <p:spPr>
          <a:xfrm>
            <a:off x="9793243" y="5191716"/>
            <a:ext cx="2226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Leaving Direction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9D60E-F3DD-4D8D-ACD6-D48C4109105A}"/>
              </a:ext>
            </a:extLst>
          </p:cNvPr>
          <p:cNvSpPr/>
          <p:nvPr/>
        </p:nvSpPr>
        <p:spPr>
          <a:xfrm rot="10800000">
            <a:off x="3390519" y="4769965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12A53C-1C6D-4B53-8FC5-C58D888B45CD}"/>
              </a:ext>
            </a:extLst>
          </p:cNvPr>
          <p:cNvSpPr/>
          <p:nvPr/>
        </p:nvSpPr>
        <p:spPr>
          <a:xfrm rot="10800000">
            <a:off x="3390519" y="3948277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79BFCC-C9AD-4235-AD7F-48C079257219}"/>
              </a:ext>
            </a:extLst>
          </p:cNvPr>
          <p:cNvSpPr/>
          <p:nvPr/>
        </p:nvSpPr>
        <p:spPr>
          <a:xfrm rot="10800000">
            <a:off x="3390519" y="3126589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8F5F499-3844-468C-94DA-167C8BCDEA46}"/>
              </a:ext>
            </a:extLst>
          </p:cNvPr>
          <p:cNvSpPr/>
          <p:nvPr/>
        </p:nvSpPr>
        <p:spPr>
          <a:xfrm rot="10800000">
            <a:off x="3390519" y="2304901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1DCAF1-FEC8-4E65-B1C4-DE8B7E87517D}"/>
              </a:ext>
            </a:extLst>
          </p:cNvPr>
          <p:cNvSpPr/>
          <p:nvPr/>
        </p:nvSpPr>
        <p:spPr>
          <a:xfrm>
            <a:off x="3390519" y="5591654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33CA84-67BF-471F-A522-EAA83D4FDD07}"/>
              </a:ext>
            </a:extLst>
          </p:cNvPr>
          <p:cNvSpPr/>
          <p:nvPr/>
        </p:nvSpPr>
        <p:spPr>
          <a:xfrm>
            <a:off x="3894964" y="2558629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5317B11C-F2E5-410C-B153-44B5446BA223}"/>
              </a:ext>
            </a:extLst>
          </p:cNvPr>
          <p:cNvSpPr/>
          <p:nvPr/>
        </p:nvSpPr>
        <p:spPr>
          <a:xfrm>
            <a:off x="3896355" y="3380625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E13E89C2-C74D-4989-B594-8E70C7E6A838}"/>
              </a:ext>
            </a:extLst>
          </p:cNvPr>
          <p:cNvSpPr/>
          <p:nvPr/>
        </p:nvSpPr>
        <p:spPr>
          <a:xfrm>
            <a:off x="3902560" y="4202621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3C0E6B8C-2C90-493C-A4C6-A38527D7B8B5}"/>
              </a:ext>
            </a:extLst>
          </p:cNvPr>
          <p:cNvSpPr/>
          <p:nvPr/>
        </p:nvSpPr>
        <p:spPr>
          <a:xfrm>
            <a:off x="3902560" y="5010215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9548F6A-1587-4B79-9AC2-B6E93F02BFBD}"/>
              </a:ext>
            </a:extLst>
          </p:cNvPr>
          <p:cNvSpPr/>
          <p:nvPr/>
        </p:nvSpPr>
        <p:spPr>
          <a:xfrm>
            <a:off x="3894964" y="5860359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CDC5F0-FB65-4446-A18B-EFCAF599CF12}"/>
              </a:ext>
            </a:extLst>
          </p:cNvPr>
          <p:cNvGrpSpPr/>
          <p:nvPr/>
        </p:nvGrpSpPr>
        <p:grpSpPr>
          <a:xfrm>
            <a:off x="5779446" y="2281542"/>
            <a:ext cx="620878" cy="4046182"/>
            <a:chOff x="3507920" y="2323757"/>
            <a:chExt cx="620878" cy="40461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C2B654-2934-4474-96B3-FC1BE37D8A79}"/>
                </a:ext>
              </a:extLst>
            </p:cNvPr>
            <p:cNvSpPr/>
            <p:nvPr/>
          </p:nvSpPr>
          <p:spPr>
            <a:xfrm rot="16200000">
              <a:off x="3195928" y="2635749"/>
              <a:ext cx="1243237" cy="6192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FFC000"/>
              </a:solidFill>
              <a:prstDash val="lgDashDot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420096-36B8-4A7B-85EB-6F30569F4633}"/>
                </a:ext>
              </a:extLst>
            </p:cNvPr>
            <p:cNvSpPr/>
            <p:nvPr/>
          </p:nvSpPr>
          <p:spPr>
            <a:xfrm rot="16200000">
              <a:off x="3195929" y="5438694"/>
              <a:ext cx="1243237" cy="6192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FFC000"/>
              </a:solidFill>
              <a:prstDash val="lgDashDot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6FC70C-7992-42DC-B43F-5A8EE9A6F12D}"/>
                </a:ext>
              </a:extLst>
            </p:cNvPr>
            <p:cNvSpPr/>
            <p:nvPr/>
          </p:nvSpPr>
          <p:spPr>
            <a:xfrm rot="16200000">
              <a:off x="3197552" y="4030395"/>
              <a:ext cx="1243237" cy="6192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FFC000"/>
              </a:solidFill>
              <a:prstDash val="lgDashDot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图片 4">
              <a:extLst>
                <a:ext uri="{FF2B5EF4-FFF2-40B4-BE49-F238E27FC236}">
                  <a16:creationId xmlns:a16="http://schemas.microsoft.com/office/drawing/2014/main" id="{8F82CEE8-6480-4D16-A1AF-ED2D42A86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709660" y="2499639"/>
              <a:ext cx="254159" cy="3612143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6F8DA39-CDC7-41D9-8463-32DC0109646C}"/>
              </a:ext>
            </a:extLst>
          </p:cNvPr>
          <p:cNvSpPr/>
          <p:nvPr/>
        </p:nvSpPr>
        <p:spPr>
          <a:xfrm rot="16200000" flipV="1">
            <a:off x="6268406" y="2610859"/>
            <a:ext cx="1243237" cy="6192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957037-5ED6-4507-9583-B6DDDF5014C4}"/>
              </a:ext>
            </a:extLst>
          </p:cNvPr>
          <p:cNvSpPr/>
          <p:nvPr/>
        </p:nvSpPr>
        <p:spPr>
          <a:xfrm rot="5400000" flipV="1">
            <a:off x="6265208" y="5398129"/>
            <a:ext cx="1243237" cy="6192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D4D4C4E-EDFD-4907-9B56-3EC4F23CF365}"/>
              </a:ext>
            </a:extLst>
          </p:cNvPr>
          <p:cNvSpPr/>
          <p:nvPr/>
        </p:nvSpPr>
        <p:spPr>
          <a:xfrm rot="5400000" flipV="1">
            <a:off x="6797865" y="5705926"/>
            <a:ext cx="166212" cy="1468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B4E240-2A2A-4F05-A06F-063C69AD89B1}"/>
              </a:ext>
            </a:extLst>
          </p:cNvPr>
          <p:cNvSpPr/>
          <p:nvPr/>
        </p:nvSpPr>
        <p:spPr>
          <a:xfrm rot="16200000" flipV="1">
            <a:off x="6268407" y="3971102"/>
            <a:ext cx="1243237" cy="6192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400A0FA-9906-49B5-8192-A6DB47E53190}"/>
              </a:ext>
            </a:extLst>
          </p:cNvPr>
          <p:cNvSpPr/>
          <p:nvPr/>
        </p:nvSpPr>
        <p:spPr>
          <a:xfrm rot="5400000" flipV="1">
            <a:off x="6797865" y="4214400"/>
            <a:ext cx="166212" cy="1468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B68FE69-54B4-4555-B654-810695FA1527}"/>
              </a:ext>
            </a:extLst>
          </p:cNvPr>
          <p:cNvSpPr/>
          <p:nvPr/>
        </p:nvSpPr>
        <p:spPr>
          <a:xfrm rot="5400000" flipV="1">
            <a:off x="6806918" y="2824789"/>
            <a:ext cx="166212" cy="14688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D5A59-45E3-4915-A571-D62D5C9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1E48-9CFC-4863-997F-0E8D8913BBFF}" type="datetime1">
              <a:rPr lang="en-US" altLang="zh-CN" smtClean="0"/>
              <a:t>8/4/2020</a:t>
            </a:fld>
            <a:endParaRPr lang="en-US"/>
          </a:p>
        </p:txBody>
      </p:sp>
      <p:pic>
        <p:nvPicPr>
          <p:cNvPr id="40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02D08-0933-40DB-A305-FE8323C19D55}"/>
              </a:ext>
            </a:extLst>
          </p:cNvPr>
          <p:cNvSpPr/>
          <p:nvPr/>
        </p:nvSpPr>
        <p:spPr>
          <a:xfrm>
            <a:off x="2066214" y="4761545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3D3CB-5888-4CA4-9C4E-C3024BC8DA88}"/>
              </a:ext>
            </a:extLst>
          </p:cNvPr>
          <p:cNvSpPr/>
          <p:nvPr/>
        </p:nvSpPr>
        <p:spPr>
          <a:xfrm>
            <a:off x="2066214" y="3939857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11DF9-BD1B-4999-B637-C3506168D483}"/>
              </a:ext>
            </a:extLst>
          </p:cNvPr>
          <p:cNvSpPr/>
          <p:nvPr/>
        </p:nvSpPr>
        <p:spPr>
          <a:xfrm>
            <a:off x="2066214" y="3118169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2DC92-F760-4132-AB41-F1DC47A97977}"/>
              </a:ext>
            </a:extLst>
          </p:cNvPr>
          <p:cNvSpPr/>
          <p:nvPr/>
        </p:nvSpPr>
        <p:spPr>
          <a:xfrm>
            <a:off x="2066214" y="2296481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DFB5F-4BF0-4E7C-B490-9D969BB8476B}"/>
              </a:ext>
            </a:extLst>
          </p:cNvPr>
          <p:cNvSpPr/>
          <p:nvPr/>
        </p:nvSpPr>
        <p:spPr>
          <a:xfrm rot="10800000">
            <a:off x="2066214" y="5583234"/>
            <a:ext cx="1173343" cy="68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00B050"/>
            </a:solidFill>
            <a:prstDash val="lgDash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4270FB-3A0F-443C-9DC5-B2EDA60761DF}"/>
              </a:ext>
            </a:extLst>
          </p:cNvPr>
          <p:cNvSpPr/>
          <p:nvPr/>
        </p:nvSpPr>
        <p:spPr>
          <a:xfrm rot="10800000">
            <a:off x="2570659" y="2550209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1C7DE1-7102-4A49-84C5-0A18E00BE182}"/>
              </a:ext>
            </a:extLst>
          </p:cNvPr>
          <p:cNvSpPr/>
          <p:nvPr/>
        </p:nvSpPr>
        <p:spPr>
          <a:xfrm rot="10800000">
            <a:off x="2572050" y="3372205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A4E0990-0F10-4883-AC94-4747FA7B1EBF}"/>
              </a:ext>
            </a:extLst>
          </p:cNvPr>
          <p:cNvSpPr/>
          <p:nvPr/>
        </p:nvSpPr>
        <p:spPr>
          <a:xfrm rot="10800000">
            <a:off x="2578255" y="4194201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EFC1E1-DB45-403E-9535-8119E869E3ED}"/>
              </a:ext>
            </a:extLst>
          </p:cNvPr>
          <p:cNvSpPr/>
          <p:nvPr/>
        </p:nvSpPr>
        <p:spPr>
          <a:xfrm rot="10800000">
            <a:off x="2578255" y="5001795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CCB6306-B571-4A3D-AC91-254F3B4ED718}"/>
              </a:ext>
            </a:extLst>
          </p:cNvPr>
          <p:cNvSpPr/>
          <p:nvPr/>
        </p:nvSpPr>
        <p:spPr>
          <a:xfrm rot="10800000">
            <a:off x="2570659" y="5851939"/>
            <a:ext cx="156868" cy="1624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10C585-5697-4C58-9C39-72421DA2F693}"/>
              </a:ext>
            </a:extLst>
          </p:cNvPr>
          <p:cNvCxnSpPr>
            <a:cxnSpLocks/>
          </p:cNvCxnSpPr>
          <p:nvPr/>
        </p:nvCxnSpPr>
        <p:spPr>
          <a:xfrm rot="10800000">
            <a:off x="1260570" y="2122310"/>
            <a:ext cx="0" cy="412108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D0C229F-8642-44F7-82C8-6E0B3F6B274D}"/>
              </a:ext>
            </a:extLst>
          </p:cNvPr>
          <p:cNvSpPr/>
          <p:nvPr/>
        </p:nvSpPr>
        <p:spPr>
          <a:xfrm rot="16200000" flipV="1">
            <a:off x="1114771" y="4098201"/>
            <a:ext cx="1113260" cy="2551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7DBC836-2E54-456C-A07C-8AFD3DE0A0E4}"/>
              </a:ext>
            </a:extLst>
          </p:cNvPr>
          <p:cNvSpPr/>
          <p:nvPr/>
        </p:nvSpPr>
        <p:spPr>
          <a:xfrm rot="5400000" flipV="1">
            <a:off x="233815" y="4105260"/>
            <a:ext cx="1113260" cy="2551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BEB072-938A-403C-A313-A390992075D3}"/>
              </a:ext>
            </a:extLst>
          </p:cNvPr>
          <p:cNvCxnSpPr>
            <a:cxnSpLocks/>
          </p:cNvCxnSpPr>
          <p:nvPr/>
        </p:nvCxnSpPr>
        <p:spPr>
          <a:xfrm>
            <a:off x="7402004" y="2141265"/>
            <a:ext cx="0" cy="43450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C63FF8-BD36-4A7F-A760-038868C5D638}"/>
              </a:ext>
            </a:extLst>
          </p:cNvPr>
          <p:cNvCxnSpPr>
            <a:cxnSpLocks/>
          </p:cNvCxnSpPr>
          <p:nvPr/>
        </p:nvCxnSpPr>
        <p:spPr>
          <a:xfrm flipH="1" flipV="1">
            <a:off x="8821363" y="4322312"/>
            <a:ext cx="878535" cy="21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975A6-CB74-415F-A2E1-2172B2BCCDD4}"/>
              </a:ext>
            </a:extLst>
          </p:cNvPr>
          <p:cNvSpPr txBox="1"/>
          <p:nvPr/>
        </p:nvSpPr>
        <p:spPr>
          <a:xfrm>
            <a:off x="9804473" y="4102535"/>
            <a:ext cx="193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Wall/Blocks</a:t>
            </a:r>
          </a:p>
        </p:txBody>
      </p:sp>
    </p:spTree>
    <p:extLst>
      <p:ext uri="{BB962C8B-B14F-4D97-AF65-F5344CB8AC3E}">
        <p14:creationId xmlns:p14="http://schemas.microsoft.com/office/powerpoint/2010/main" val="34768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 animBg="1"/>
      <p:bldP spid="35" grpId="0" animBg="1"/>
      <p:bldP spid="37" grpId="0"/>
      <p:bldP spid="39" grpId="0"/>
      <p:bldP spid="47" grpId="0"/>
      <p:bldP spid="67" grpId="0" animBg="1"/>
      <p:bldP spid="69" grpId="0" animBg="1"/>
      <p:bldP spid="71" grpId="0"/>
      <p:bldP spid="38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8" grpId="0" animBg="1"/>
      <p:bldP spid="6" grpId="0" animBg="1"/>
      <p:bldP spid="25" grpId="0" animBg="1"/>
      <p:bldP spid="50" grpId="0" animBg="1"/>
      <p:bldP spid="66" grpId="0" animBg="1"/>
      <p:bldP spid="42" grpId="0" animBg="1"/>
      <p:bldP spid="4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0A8B491-E3BF-4677-954D-D113F46BF8F8}"/>
              </a:ext>
            </a:extLst>
          </p:cNvPr>
          <p:cNvSpPr/>
          <p:nvPr/>
        </p:nvSpPr>
        <p:spPr>
          <a:xfrm>
            <a:off x="2167247" y="2101932"/>
            <a:ext cx="7920841" cy="429886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D7024-99F3-44EF-A91B-D815FAD9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IntelliPA’s</a:t>
            </a:r>
            <a:r>
              <a:rPr lang="en-US" dirty="0"/>
              <a:t> birth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D6B6-663F-40A7-A93E-65003400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9E57-18A8-4595-8926-6C6FE1E82C8A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50DAE-7123-4B35-9A3C-8485A3BF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6FB454C5-25B7-4D12-83B4-3994CD2A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627" y="3585082"/>
            <a:ext cx="914401" cy="914401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1214796-C6B1-4FC2-8636-CDE82CFA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6457" y="3585083"/>
            <a:ext cx="914400" cy="914400"/>
          </a:xfrm>
          <a:prstGeom prst="rect">
            <a:avLst/>
          </a:prstGeom>
        </p:spPr>
      </p:pic>
      <p:pic>
        <p:nvPicPr>
          <p:cNvPr id="11" name="Graphic 10" descr="Chat">
            <a:extLst>
              <a:ext uri="{FF2B5EF4-FFF2-40B4-BE49-F238E27FC236}">
                <a16:creationId xmlns:a16="http://schemas.microsoft.com/office/drawing/2014/main" id="{EB9C232B-0A23-4F00-8F1B-F8F131EA0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427" y="2257905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A1073-85CD-4BBA-BBC3-06D2EBB53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122" y="3579396"/>
            <a:ext cx="914402" cy="9172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F00CB8-6785-49D5-87C9-6BA8B28C0AE8}"/>
              </a:ext>
            </a:extLst>
          </p:cNvPr>
          <p:cNvCxnSpPr/>
          <p:nvPr/>
        </p:nvCxnSpPr>
        <p:spPr>
          <a:xfrm>
            <a:off x="3657600" y="3875314"/>
            <a:ext cx="10232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78EAA3-FB50-4519-99D7-1CA80C336ECB}"/>
              </a:ext>
            </a:extLst>
          </p:cNvPr>
          <p:cNvCxnSpPr>
            <a:cxnSpLocks/>
          </p:cNvCxnSpPr>
          <p:nvPr/>
        </p:nvCxnSpPr>
        <p:spPr>
          <a:xfrm>
            <a:off x="6096000" y="3877293"/>
            <a:ext cx="10232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618F95-359C-40B3-A108-EA01E809B31C}"/>
              </a:ext>
            </a:extLst>
          </p:cNvPr>
          <p:cNvCxnSpPr>
            <a:cxnSpLocks/>
          </p:cNvCxnSpPr>
          <p:nvPr/>
        </p:nvCxnSpPr>
        <p:spPr>
          <a:xfrm flipH="1">
            <a:off x="3657600" y="4211782"/>
            <a:ext cx="10192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9326F-3683-4CD2-A992-6AEE9B5B7EB8}"/>
              </a:ext>
            </a:extLst>
          </p:cNvPr>
          <p:cNvCxnSpPr>
            <a:cxnSpLocks/>
          </p:cNvCxnSpPr>
          <p:nvPr/>
        </p:nvCxnSpPr>
        <p:spPr>
          <a:xfrm flipH="1">
            <a:off x="6036624" y="4211782"/>
            <a:ext cx="10192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Email">
            <a:extLst>
              <a:ext uri="{FF2B5EF4-FFF2-40B4-BE49-F238E27FC236}">
                <a16:creationId xmlns:a16="http://schemas.microsoft.com/office/drawing/2014/main" id="{6F8A2C9C-47EA-4B4A-9AC9-68C627CD9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7855" y="3310287"/>
            <a:ext cx="847972" cy="847972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33E993D2-8154-478F-9D43-F450EDD6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982" y="4283022"/>
            <a:ext cx="757271" cy="7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2C77B-6660-4B07-A3D0-59E69C6149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0982" y="5181809"/>
            <a:ext cx="835585" cy="757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61A08-5858-4561-93B2-8A750C9C8E33}"/>
              </a:ext>
            </a:extLst>
          </p:cNvPr>
          <p:cNvSpPr txBox="1"/>
          <p:nvPr/>
        </p:nvSpPr>
        <p:spPr>
          <a:xfrm>
            <a:off x="5770913" y="3414156"/>
            <a:ext cx="15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AFF16-4A22-43CE-B131-166A7747393E}"/>
              </a:ext>
            </a:extLst>
          </p:cNvPr>
          <p:cNvSpPr txBox="1"/>
          <p:nvPr/>
        </p:nvSpPr>
        <p:spPr>
          <a:xfrm>
            <a:off x="3391889" y="3431527"/>
            <a:ext cx="15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8EAB5B-92FA-460F-9409-EDF8DA3E54E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168952" y="2715105"/>
            <a:ext cx="732475" cy="8642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D9C021-2F70-4EFB-A63F-D34889E50FA6}"/>
              </a:ext>
            </a:extLst>
          </p:cNvPr>
          <p:cNvCxnSpPr>
            <a:cxnSpLocks/>
          </p:cNvCxnSpPr>
          <p:nvPr/>
        </p:nvCxnSpPr>
        <p:spPr>
          <a:xfrm flipV="1">
            <a:off x="8185559" y="3807240"/>
            <a:ext cx="715868" cy="11906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B5D54-1DC5-4BA2-97EC-63EFE2B4CB7F}"/>
              </a:ext>
            </a:extLst>
          </p:cNvPr>
          <p:cNvCxnSpPr>
            <a:cxnSpLocks/>
          </p:cNvCxnSpPr>
          <p:nvPr/>
        </p:nvCxnSpPr>
        <p:spPr>
          <a:xfrm>
            <a:off x="8185559" y="4223809"/>
            <a:ext cx="722565" cy="434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E96768-D13E-43B9-AB72-3D23C32A5D16}"/>
              </a:ext>
            </a:extLst>
          </p:cNvPr>
          <p:cNvCxnSpPr>
            <a:cxnSpLocks/>
          </p:cNvCxnSpPr>
          <p:nvPr/>
        </p:nvCxnSpPr>
        <p:spPr>
          <a:xfrm>
            <a:off x="8185559" y="4494714"/>
            <a:ext cx="734442" cy="1012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Shield Tick">
            <a:extLst>
              <a:ext uri="{FF2B5EF4-FFF2-40B4-BE49-F238E27FC236}">
                <a16:creationId xmlns:a16="http://schemas.microsoft.com/office/drawing/2014/main" id="{FD937C5F-7952-4B99-82D5-34C0B815B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96457" y="5137378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BAB9F2D-F8D9-42C2-9E25-8DFBAA1B7EF7}"/>
              </a:ext>
            </a:extLst>
          </p:cNvPr>
          <p:cNvSpPr txBox="1"/>
          <p:nvPr/>
        </p:nvSpPr>
        <p:spPr>
          <a:xfrm>
            <a:off x="3407806" y="5292749"/>
            <a:ext cx="2533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68632"/>
                </a:solidFill>
              </a:rPr>
              <a:t>Security and Privacy Protection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9C8C8-100D-49E1-8596-0449A88A0AE8}"/>
              </a:ext>
            </a:extLst>
          </p:cNvPr>
          <p:cNvCxnSpPr>
            <a:cxnSpLocks/>
          </p:cNvCxnSpPr>
          <p:nvPr/>
        </p:nvCxnSpPr>
        <p:spPr>
          <a:xfrm>
            <a:off x="7840814" y="4709959"/>
            <a:ext cx="223764" cy="9070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4ADF01-0BDA-40AE-9F6C-90A19D602F1E}"/>
              </a:ext>
            </a:extLst>
          </p:cNvPr>
          <p:cNvSpPr txBox="1"/>
          <p:nvPr/>
        </p:nvSpPr>
        <p:spPr>
          <a:xfrm>
            <a:off x="7495336" y="5631421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48813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  <p:bldP spid="8" grpId="0"/>
      <p:bldP spid="10" grpId="0"/>
      <p:bldP spid="34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IntelliPA</a:t>
            </a:r>
            <a:r>
              <a:rPr lang="en-US" altLang="zh-CN" dirty="0"/>
              <a:t> – Web/Mobile App</a:t>
            </a:r>
            <a:endParaRPr lang="en-US" dirty="0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3AC54-52F8-4EBC-9C66-C4B45F548B8F}"/>
              </a:ext>
            </a:extLst>
          </p:cNvPr>
          <p:cNvGrpSpPr/>
          <p:nvPr/>
        </p:nvGrpSpPr>
        <p:grpSpPr>
          <a:xfrm>
            <a:off x="4586356" y="2577901"/>
            <a:ext cx="2316014" cy="3657175"/>
            <a:chOff x="9215696" y="1196667"/>
            <a:chExt cx="2357695" cy="3722992"/>
          </a:xfrm>
        </p:grpSpPr>
        <p:pic>
          <p:nvPicPr>
            <p:cNvPr id="9" name="图片 44">
              <a:extLst>
                <a:ext uri="{FF2B5EF4-FFF2-40B4-BE49-F238E27FC236}">
                  <a16:creationId xmlns:a16="http://schemas.microsoft.com/office/drawing/2014/main" id="{3544344E-0477-41E6-A74F-B67DBC76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696" y="1196667"/>
              <a:ext cx="2357695" cy="3722992"/>
            </a:xfrm>
            <a:prstGeom prst="rect">
              <a:avLst/>
            </a:prstGeom>
          </p:spPr>
        </p:pic>
        <p:pic>
          <p:nvPicPr>
            <p:cNvPr id="10" name="Picture 2" descr="C:\Users\t-zihong\Documents\Tencent Files\302533115\Image\C2C\E408E6D36E1064B3D01F23F7828D999B.png">
              <a:extLst>
                <a:ext uri="{FF2B5EF4-FFF2-40B4-BE49-F238E27FC236}">
                  <a16:creationId xmlns:a16="http://schemas.microsoft.com/office/drawing/2014/main" id="{932455C0-D5D5-4019-B6D8-0913A5FF92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68"/>
            <a:stretch/>
          </p:blipFill>
          <p:spPr bwMode="auto">
            <a:xfrm>
              <a:off x="9769110" y="1939547"/>
              <a:ext cx="1341405" cy="2382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344C60-60C1-47AB-A658-AF02C0CE4402}"/>
              </a:ext>
            </a:extLst>
          </p:cNvPr>
          <p:cNvGrpSpPr/>
          <p:nvPr/>
        </p:nvGrpSpPr>
        <p:grpSpPr>
          <a:xfrm>
            <a:off x="7733059" y="3858747"/>
            <a:ext cx="1640832" cy="973288"/>
            <a:chOff x="5452322" y="2742531"/>
            <a:chExt cx="1896955" cy="1125212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DE3A212F-2786-4E61-AC1E-1BDA04B181D3}"/>
                </a:ext>
              </a:extLst>
            </p:cNvPr>
            <p:cNvSpPr/>
            <p:nvPr/>
          </p:nvSpPr>
          <p:spPr>
            <a:xfrm>
              <a:off x="5452322" y="2742531"/>
              <a:ext cx="1896955" cy="1125212"/>
            </a:xfrm>
            <a:prstGeom prst="wedgeEllipseCallout">
              <a:avLst>
                <a:gd name="adj1" fmla="val -121069"/>
                <a:gd name="adj2" fmla="val 387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A27FD-D256-4401-9317-9EEC4A4011A1}"/>
                </a:ext>
              </a:extLst>
            </p:cNvPr>
            <p:cNvSpPr txBox="1"/>
            <p:nvPr/>
          </p:nvSpPr>
          <p:spPr>
            <a:xfrm>
              <a:off x="5537915" y="3052705"/>
              <a:ext cx="1736481" cy="42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Admin tools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9EAB86-5FCC-48A1-9B8E-2D4077F88A44}"/>
              </a:ext>
            </a:extLst>
          </p:cNvPr>
          <p:cNvGrpSpPr/>
          <p:nvPr/>
        </p:nvGrpSpPr>
        <p:grpSpPr>
          <a:xfrm>
            <a:off x="7625884" y="5090810"/>
            <a:ext cx="2335522" cy="1365113"/>
            <a:chOff x="5452322" y="2742531"/>
            <a:chExt cx="1912933" cy="1125212"/>
          </a:xfrm>
        </p:grpSpPr>
        <p:sp>
          <p:nvSpPr>
            <p:cNvPr id="21" name="Speech Bubble: Oval 20">
              <a:extLst>
                <a:ext uri="{FF2B5EF4-FFF2-40B4-BE49-F238E27FC236}">
                  <a16:creationId xmlns:a16="http://schemas.microsoft.com/office/drawing/2014/main" id="{BB03824A-02D1-4AE1-8EE4-38A0C1C8F11D}"/>
                </a:ext>
              </a:extLst>
            </p:cNvPr>
            <p:cNvSpPr/>
            <p:nvPr/>
          </p:nvSpPr>
          <p:spPr>
            <a:xfrm>
              <a:off x="5452322" y="2742531"/>
              <a:ext cx="1896955" cy="1125212"/>
            </a:xfrm>
            <a:prstGeom prst="wedgeEllipseCallout">
              <a:avLst>
                <a:gd name="adj1" fmla="val -92711"/>
                <a:gd name="adj2" fmla="val -5422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1ED8DB-F94B-486A-8E4F-3A4D971FED19}"/>
                </a:ext>
              </a:extLst>
            </p:cNvPr>
            <p:cNvSpPr txBox="1"/>
            <p:nvPr/>
          </p:nvSpPr>
          <p:spPr>
            <a:xfrm>
              <a:off x="5633467" y="2927842"/>
              <a:ext cx="17317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Integrated with popular 3</a:t>
              </a:r>
              <a:r>
                <a:rPr lang="en-US" baseline="30000" dirty="0"/>
                <a:t>rd</a:t>
              </a:r>
              <a:r>
                <a:rPr lang="en-US" dirty="0"/>
                <a:t> party tools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5B9CA8-E5C6-4FF2-AA0C-BDEBABB4417F}"/>
              </a:ext>
            </a:extLst>
          </p:cNvPr>
          <p:cNvGrpSpPr/>
          <p:nvPr/>
        </p:nvGrpSpPr>
        <p:grpSpPr>
          <a:xfrm>
            <a:off x="2695081" y="2367987"/>
            <a:ext cx="1896955" cy="1125212"/>
            <a:chOff x="5452322" y="2742531"/>
            <a:chExt cx="1896955" cy="1125212"/>
          </a:xfrm>
        </p:grpSpPr>
        <p:sp>
          <p:nvSpPr>
            <p:cNvPr id="24" name="Speech Bubble: Oval 23">
              <a:extLst>
                <a:ext uri="{FF2B5EF4-FFF2-40B4-BE49-F238E27FC236}">
                  <a16:creationId xmlns:a16="http://schemas.microsoft.com/office/drawing/2014/main" id="{509E64AF-7230-479B-B5B3-0875B3B9B661}"/>
                </a:ext>
              </a:extLst>
            </p:cNvPr>
            <p:cNvSpPr/>
            <p:nvPr/>
          </p:nvSpPr>
          <p:spPr>
            <a:xfrm>
              <a:off x="5452322" y="2742531"/>
              <a:ext cx="1896955" cy="1125212"/>
            </a:xfrm>
            <a:prstGeom prst="wedgeEllipseCallout">
              <a:avLst>
                <a:gd name="adj1" fmla="val 69350"/>
                <a:gd name="adj2" fmla="val 5939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626165-E435-494E-A7FE-0308806340F9}"/>
                </a:ext>
              </a:extLst>
            </p:cNvPr>
            <p:cNvSpPr txBox="1"/>
            <p:nvPr/>
          </p:nvSpPr>
          <p:spPr>
            <a:xfrm>
              <a:off x="5696542" y="2954789"/>
              <a:ext cx="1595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Reservation (JIT or Pre-)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5BFD6F-CE43-479F-93AD-3F80103D3009}"/>
              </a:ext>
            </a:extLst>
          </p:cNvPr>
          <p:cNvGrpSpPr/>
          <p:nvPr/>
        </p:nvGrpSpPr>
        <p:grpSpPr>
          <a:xfrm>
            <a:off x="2205260" y="3864156"/>
            <a:ext cx="1841483" cy="1092308"/>
            <a:chOff x="5452322" y="2742531"/>
            <a:chExt cx="1896955" cy="1129462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31233C8F-FDE4-4260-B347-6E926729F3DB}"/>
                </a:ext>
              </a:extLst>
            </p:cNvPr>
            <p:cNvSpPr/>
            <p:nvPr/>
          </p:nvSpPr>
          <p:spPr>
            <a:xfrm>
              <a:off x="5452322" y="2742531"/>
              <a:ext cx="1896955" cy="1125212"/>
            </a:xfrm>
            <a:prstGeom prst="wedgeEllipseCallout">
              <a:avLst>
                <a:gd name="adj1" fmla="val 98354"/>
                <a:gd name="adj2" fmla="val 372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0CBEB9-FDAB-495A-9254-087C9EDDCB46}"/>
                </a:ext>
              </a:extLst>
            </p:cNvPr>
            <p:cNvSpPr txBox="1"/>
            <p:nvPr/>
          </p:nvSpPr>
          <p:spPr>
            <a:xfrm>
              <a:off x="5677809" y="3076243"/>
              <a:ext cx="1595939" cy="79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Navigation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7818A-4601-44BD-9D1D-6E9A0B986BC2}"/>
              </a:ext>
            </a:extLst>
          </p:cNvPr>
          <p:cNvGrpSpPr/>
          <p:nvPr/>
        </p:nvGrpSpPr>
        <p:grpSpPr>
          <a:xfrm>
            <a:off x="2555290" y="5229269"/>
            <a:ext cx="1841483" cy="1088198"/>
            <a:chOff x="5452322" y="2742531"/>
            <a:chExt cx="1896955" cy="1125212"/>
          </a:xfrm>
        </p:grpSpPr>
        <p:sp>
          <p:nvSpPr>
            <p:cNvPr id="30" name="Speech Bubble: Oval 29">
              <a:extLst>
                <a:ext uri="{FF2B5EF4-FFF2-40B4-BE49-F238E27FC236}">
                  <a16:creationId xmlns:a16="http://schemas.microsoft.com/office/drawing/2014/main" id="{F5312BF1-0732-446D-BC21-C33DE61A0CE2}"/>
                </a:ext>
              </a:extLst>
            </p:cNvPr>
            <p:cNvSpPr/>
            <p:nvPr/>
          </p:nvSpPr>
          <p:spPr>
            <a:xfrm>
              <a:off x="5452322" y="2742531"/>
              <a:ext cx="1896955" cy="1125212"/>
            </a:xfrm>
            <a:prstGeom prst="wedgeEllipseCallout">
              <a:avLst>
                <a:gd name="adj1" fmla="val 81391"/>
                <a:gd name="adj2" fmla="val -562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DA36B6-B2CC-4161-A7C9-36B2A9CB1597}"/>
                </a:ext>
              </a:extLst>
            </p:cNvPr>
            <p:cNvSpPr txBox="1"/>
            <p:nvPr/>
          </p:nvSpPr>
          <p:spPr>
            <a:xfrm>
              <a:off x="5753337" y="2970979"/>
              <a:ext cx="1595940" cy="668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Automatic Check-in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647B77-C2B8-4FB1-BC54-FA494605052B}"/>
              </a:ext>
            </a:extLst>
          </p:cNvPr>
          <p:cNvGrpSpPr/>
          <p:nvPr/>
        </p:nvGrpSpPr>
        <p:grpSpPr>
          <a:xfrm>
            <a:off x="7332238" y="2271132"/>
            <a:ext cx="1896955" cy="1125212"/>
            <a:chOff x="7332238" y="2271132"/>
            <a:chExt cx="1896955" cy="11252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140C86-89A8-42FD-90CE-E9DD65FF4782}"/>
                </a:ext>
              </a:extLst>
            </p:cNvPr>
            <p:cNvGrpSpPr/>
            <p:nvPr/>
          </p:nvGrpSpPr>
          <p:grpSpPr>
            <a:xfrm>
              <a:off x="7332238" y="2271132"/>
              <a:ext cx="1896955" cy="1125212"/>
              <a:chOff x="5452322" y="2742531"/>
              <a:chExt cx="1896955" cy="1125212"/>
            </a:xfrm>
          </p:grpSpPr>
          <p:sp>
            <p:nvSpPr>
              <p:cNvPr id="4" name="Speech Bubble: Oval 3">
                <a:extLst>
                  <a:ext uri="{FF2B5EF4-FFF2-40B4-BE49-F238E27FC236}">
                    <a16:creationId xmlns:a16="http://schemas.microsoft.com/office/drawing/2014/main" id="{56D7ABC9-4837-4BF3-BC15-7D395F0D970D}"/>
                  </a:ext>
                </a:extLst>
              </p:cNvPr>
              <p:cNvSpPr/>
              <p:nvPr/>
            </p:nvSpPr>
            <p:spPr>
              <a:xfrm>
                <a:off x="5452322" y="2742531"/>
                <a:ext cx="1896955" cy="1125212"/>
              </a:xfrm>
              <a:prstGeom prst="wedgeEllipseCallout">
                <a:avLst>
                  <a:gd name="adj1" fmla="val -85740"/>
                  <a:gd name="adj2" fmla="val 4728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DA9600-96E3-4E71-A263-0F4BA540AF33}"/>
                  </a:ext>
                </a:extLst>
              </p:cNvPr>
              <p:cNvSpPr txBox="1"/>
              <p:nvPr/>
            </p:nvSpPr>
            <p:spPr>
              <a:xfrm>
                <a:off x="5662837" y="2843472"/>
                <a:ext cx="1595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1B09AE-04E3-47FF-88A6-9417B125ED6A}"/>
                </a:ext>
              </a:extLst>
            </p:cNvPr>
            <p:cNvSpPr txBox="1"/>
            <p:nvPr/>
          </p:nvSpPr>
          <p:spPr>
            <a:xfrm>
              <a:off x="7553164" y="2363305"/>
              <a:ext cx="1488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Disturbance detection &amp; Notification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9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IntelliPA</a:t>
            </a:r>
            <a:r>
              <a:rPr lang="en-US" altLang="zh-CN" dirty="0"/>
              <a:t> – Web/Mobile App</a:t>
            </a:r>
            <a:endParaRPr lang="en-US" dirty="0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0DD3AC-1EA4-4B6E-8131-51595E83580C}"/>
              </a:ext>
            </a:extLst>
          </p:cNvPr>
          <p:cNvSpPr txBox="1"/>
          <p:nvPr/>
        </p:nvSpPr>
        <p:spPr>
          <a:xfrm>
            <a:off x="971761" y="1496481"/>
            <a:ext cx="10455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The Intelligent Parking Assistant app. (Front End)</a:t>
            </a: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DFE6D-7E48-4909-B206-F32099D7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61" y="2150033"/>
            <a:ext cx="87439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IntelliPA</a:t>
            </a:r>
            <a:r>
              <a:rPr lang="en-US" altLang="zh-CN" dirty="0"/>
              <a:t> – Backend</a:t>
            </a:r>
            <a:endParaRPr lang="en-US" dirty="0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0C947EA-09C3-4B40-B99B-6550B252A9F5}"/>
              </a:ext>
            </a:extLst>
          </p:cNvPr>
          <p:cNvSpPr txBox="1"/>
          <p:nvPr/>
        </p:nvSpPr>
        <p:spPr>
          <a:xfrm>
            <a:off x="1563352" y="2136803"/>
            <a:ext cx="9720343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Monitor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 monitor showing basic information of the selected estate.</a:t>
            </a:r>
            <a:endParaRPr lang="zh-CN" altLang="en-US" dirty="0"/>
          </a:p>
        </p:txBody>
      </p:sp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A1443F2B-76CA-4EB2-983D-E8FC367FA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53" y="3013390"/>
            <a:ext cx="8373934" cy="3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C76-9264-4FB4-9A0B-63DBA68E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IntelliPA</a:t>
            </a:r>
            <a:r>
              <a:rPr lang="en-US" altLang="zh-CN" dirty="0"/>
              <a:t> – Backend</a:t>
            </a:r>
            <a:endParaRPr lang="en-US" dirty="0"/>
          </a:p>
        </p:txBody>
      </p:sp>
      <p:pic>
        <p:nvPicPr>
          <p:cNvPr id="3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033BF8-E3D0-45EE-B6C4-F1E76E68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046" y="6362700"/>
            <a:ext cx="1258379" cy="3651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C1E9-7130-4FBC-A87C-621FE79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F56E-4ACA-4617-96C2-771AD2010480}" type="datetime1">
              <a:rPr lang="en-US" altLang="zh-CN" smtClean="0"/>
              <a:t>8/4/2020</a:t>
            </a:fld>
            <a:endParaRPr lang="en-US"/>
          </a:p>
        </p:txBody>
      </p:sp>
      <p:sp>
        <p:nvSpPr>
          <p:cNvPr id="4" name="TextBox 40">
            <a:extLst>
              <a:ext uri="{FF2B5EF4-FFF2-40B4-BE49-F238E27FC236}">
                <a16:creationId xmlns:a16="http://schemas.microsoft.com/office/drawing/2014/main" id="{7B7B0154-3B55-445F-A26A-A2BDE2C5D31C}"/>
              </a:ext>
            </a:extLst>
          </p:cNvPr>
          <p:cNvSpPr txBox="1"/>
          <p:nvPr/>
        </p:nvSpPr>
        <p:spPr>
          <a:xfrm>
            <a:off x="8766041" y="2117950"/>
            <a:ext cx="288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Current bay owner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A5DBB-83A7-4E7B-ABA0-371E477D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39" y="2960638"/>
            <a:ext cx="7037760" cy="3348722"/>
          </a:xfrm>
          <a:prstGeom prst="rect">
            <a:avLst/>
          </a:prstGeom>
        </p:spPr>
      </p:pic>
      <p:sp>
        <p:nvSpPr>
          <p:cNvPr id="8" name="TextBox 28">
            <a:extLst>
              <a:ext uri="{FF2B5EF4-FFF2-40B4-BE49-F238E27FC236}">
                <a16:creationId xmlns:a16="http://schemas.microsoft.com/office/drawing/2014/main" id="{70C947EA-09C3-4B40-B99B-6550B252A9F5}"/>
              </a:ext>
            </a:extLst>
          </p:cNvPr>
          <p:cNvSpPr txBox="1"/>
          <p:nvPr/>
        </p:nvSpPr>
        <p:spPr>
          <a:xfrm>
            <a:off x="1115568" y="2117950"/>
            <a:ext cx="797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Parking Logs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We also have a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altLang="zh-CN" i="0" dirty="0">
                <a:effectLst/>
                <a:latin typeface="Segoe UI" panose="020B0502040204020203" pitchFamily="34" charset="0"/>
              </a:rPr>
              <a:t>parking log section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show the status of each parking bay.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08FDF8-6D50-4899-983F-87F43340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477" y="2583536"/>
            <a:ext cx="1107999" cy="36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8E2E8"/>
      </a:lt2>
      <a:accent1>
        <a:srgbClr val="4DB748"/>
      </a:accent1>
      <a:accent2>
        <a:srgbClr val="72B13B"/>
      </a:accent2>
      <a:accent3>
        <a:srgbClr val="9CA742"/>
      </a:accent3>
      <a:accent4>
        <a:srgbClr val="B18E3B"/>
      </a:accent4>
      <a:accent5>
        <a:srgbClr val="C36E4D"/>
      </a:accent5>
      <a:accent6>
        <a:srgbClr val="B13B4A"/>
      </a:accent6>
      <a:hlink>
        <a:srgbClr val="B5723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629</Words>
  <Application>Microsoft Office PowerPoint</Application>
  <PresentationFormat>Widescreen</PresentationFormat>
  <Paragraphs>161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等线</vt:lpstr>
      <vt:lpstr>Arial</vt:lpstr>
      <vt:lpstr>Avenir Next LT Pro</vt:lpstr>
      <vt:lpstr>Calibri</vt:lpstr>
      <vt:lpstr>Segoe UI</vt:lpstr>
      <vt:lpstr>Segoe UI Semibold</vt:lpstr>
      <vt:lpstr>Segoe UI Semilight</vt:lpstr>
      <vt:lpstr>AccentBoxVTI</vt:lpstr>
      <vt:lpstr>Intelligent Parking Assistant</vt:lpstr>
      <vt:lpstr>Issue &amp; Potential Resolution</vt:lpstr>
      <vt:lpstr>Resolutions</vt:lpstr>
      <vt:lpstr>Resolution - Flexible Parking Bays</vt:lpstr>
      <vt:lpstr>IntelliPA’s birth</vt:lpstr>
      <vt:lpstr>IntelliPA – Web/Mobile App</vt:lpstr>
      <vt:lpstr>IntelliPA – Web/Mobile App</vt:lpstr>
      <vt:lpstr>IntelliPA – Backend</vt:lpstr>
      <vt:lpstr>IntelliPA – Backend</vt:lpstr>
      <vt:lpstr>IntelliPA – Backend</vt:lpstr>
      <vt:lpstr>PowerPoint Presentation</vt:lpstr>
      <vt:lpstr>PowerPoint Presentation</vt:lpstr>
      <vt:lpstr>Let’s dive into the reality!</vt:lpstr>
      <vt:lpstr>PowerPoint Presentation</vt:lpstr>
      <vt:lpstr>PowerPoint Presentation</vt:lpstr>
      <vt:lpstr>Meet our great TEAM!</vt:lpstr>
      <vt:lpstr>Thank you!</vt:lpstr>
      <vt:lpstr>Shared Car Park</vt:lpstr>
      <vt:lpstr>Shared Car Park</vt:lpstr>
      <vt:lpstr>More on Flexible Parking Bays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Parking Assistant</dc:title>
  <dc:creator>Henry Huang</dc:creator>
  <cp:lastModifiedBy>Henry Huang</cp:lastModifiedBy>
  <cp:revision>1</cp:revision>
  <dcterms:created xsi:type="dcterms:W3CDTF">2020-08-04T04:50:53Z</dcterms:created>
  <dcterms:modified xsi:type="dcterms:W3CDTF">2020-08-04T06:45:53Z</dcterms:modified>
</cp:coreProperties>
</file>